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0" r:id="rId4"/>
    <p:sldId id="271" r:id="rId5"/>
    <p:sldId id="273" r:id="rId6"/>
    <p:sldId id="274" r:id="rId7"/>
    <p:sldId id="275" r:id="rId8"/>
    <p:sldId id="269" r:id="rId9"/>
    <p:sldId id="260" r:id="rId10"/>
    <p:sldId id="266" r:id="rId11"/>
    <p:sldId id="263" r:id="rId12"/>
    <p:sldId id="264" r:id="rId13"/>
    <p:sldId id="267" r:id="rId14"/>
    <p:sldId id="276" r:id="rId15"/>
    <p:sldId id="258" r:id="rId16"/>
    <p:sldId id="257" r:id="rId17"/>
    <p:sldId id="268" r:id="rId18"/>
    <p:sldId id="279" r:id="rId19"/>
    <p:sldId id="265" r:id="rId20"/>
  </p:sldIdLst>
  <p:sldSz cx="12192000" cy="6858000"/>
  <p:notesSz cx="6805613" cy="99441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DFEE81-800E-484D-8CBA-5D0FE5FC7C71}" v="1072" dt="2021-11-22T13:08:33.5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3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Andersson" userId="62d625dd-41e7-482e-9bad-80149f22acca" providerId="ADAL" clId="{A0DFEE81-800E-484D-8CBA-5D0FE5FC7C71}"/>
    <pc:docChg chg="undo custSel addSld delSld modSld sldOrd">
      <pc:chgData name="Amanda Andersson" userId="62d625dd-41e7-482e-9bad-80149f22acca" providerId="ADAL" clId="{A0DFEE81-800E-484D-8CBA-5D0FE5FC7C71}" dt="2021-11-22T13:08:33.538" v="1071" actId="20577"/>
      <pc:docMkLst>
        <pc:docMk/>
      </pc:docMkLst>
      <pc:sldChg chg="addSp delSp delDesignElem">
        <pc:chgData name="Amanda Andersson" userId="62d625dd-41e7-482e-9bad-80149f22acca" providerId="ADAL" clId="{A0DFEE81-800E-484D-8CBA-5D0FE5FC7C71}" dt="2021-11-22T08:21:10.045" v="285"/>
        <pc:sldMkLst>
          <pc:docMk/>
          <pc:sldMk cId="1675243519" sldId="256"/>
        </pc:sldMkLst>
        <pc:spChg chg="add del">
          <ac:chgData name="Amanda Andersson" userId="62d625dd-41e7-482e-9bad-80149f22acca" providerId="ADAL" clId="{A0DFEE81-800E-484D-8CBA-5D0FE5FC7C71}" dt="2021-11-22T08:21:10.045" v="285"/>
          <ac:spMkLst>
            <pc:docMk/>
            <pc:sldMk cId="1675243519" sldId="256"/>
            <ac:spMk id="8" creationId="{B955CD93-8D2A-4939-84B0-551527128870}"/>
          </ac:spMkLst>
        </pc:spChg>
        <pc:grpChg chg="add del">
          <ac:chgData name="Amanda Andersson" userId="62d625dd-41e7-482e-9bad-80149f22acca" providerId="ADAL" clId="{A0DFEE81-800E-484D-8CBA-5D0FE5FC7C71}" dt="2021-11-22T08:21:10.045" v="285"/>
          <ac:grpSpMkLst>
            <pc:docMk/>
            <pc:sldMk cId="1675243519" sldId="256"/>
            <ac:grpSpMk id="10" creationId="{A7EA17DF-8D42-4599-A066-12036B429F8F}"/>
          </ac:grpSpMkLst>
        </pc:grpChg>
        <pc:grpChg chg="add del">
          <ac:chgData name="Amanda Andersson" userId="62d625dd-41e7-482e-9bad-80149f22acca" providerId="ADAL" clId="{A0DFEE81-800E-484D-8CBA-5D0FE5FC7C71}" dt="2021-11-22T08:21:10.045" v="285"/>
          <ac:grpSpMkLst>
            <pc:docMk/>
            <pc:sldMk cId="1675243519" sldId="256"/>
            <ac:grpSpMk id="14" creationId="{50483D03-B230-4400-8301-33F3412829ED}"/>
          </ac:grpSpMkLst>
        </pc:grpChg>
      </pc:sldChg>
      <pc:sldChg chg="modSp">
        <pc:chgData name="Amanda Andersson" userId="62d625dd-41e7-482e-9bad-80149f22acca" providerId="ADAL" clId="{A0DFEE81-800E-484D-8CBA-5D0FE5FC7C71}" dt="2021-11-22T10:06:12.427" v="1001" actId="20577"/>
        <pc:sldMkLst>
          <pc:docMk/>
          <pc:sldMk cId="3578760386" sldId="257"/>
        </pc:sldMkLst>
        <pc:graphicFrameChg chg="modGraphic">
          <ac:chgData name="Amanda Andersson" userId="62d625dd-41e7-482e-9bad-80149f22acca" providerId="ADAL" clId="{A0DFEE81-800E-484D-8CBA-5D0FE5FC7C71}" dt="2021-11-22T10:06:12.427" v="1001" actId="20577"/>
          <ac:graphicFrameMkLst>
            <pc:docMk/>
            <pc:sldMk cId="3578760386" sldId="257"/>
            <ac:graphicFrameMk id="2" creationId="{AC6C2473-12F6-4141-A64F-F4D1C91D3CD8}"/>
          </ac:graphicFrameMkLst>
        </pc:graphicFrameChg>
      </pc:sldChg>
      <pc:sldChg chg="addSp delSp modSp delDesignElem">
        <pc:chgData name="Amanda Andersson" userId="62d625dd-41e7-482e-9bad-80149f22acca" providerId="ADAL" clId="{A0DFEE81-800E-484D-8CBA-5D0FE5FC7C71}" dt="2021-11-22T10:05:17.543" v="958" actId="20577"/>
        <pc:sldMkLst>
          <pc:docMk/>
          <pc:sldMk cId="3926693428" sldId="258"/>
        </pc:sldMkLst>
        <pc:spChg chg="mod">
          <ac:chgData name="Amanda Andersson" userId="62d625dd-41e7-482e-9bad-80149f22acca" providerId="ADAL" clId="{A0DFEE81-800E-484D-8CBA-5D0FE5FC7C71}" dt="2021-11-22T10:05:17.543" v="958" actId="20577"/>
          <ac:spMkLst>
            <pc:docMk/>
            <pc:sldMk cId="3926693428" sldId="258"/>
            <ac:spMk id="3" creationId="{E45502F4-4233-4FCC-BB51-56E12FC40505}"/>
          </ac:spMkLst>
        </pc:spChg>
        <pc:spChg chg="mod">
          <ac:chgData name="Amanda Andersson" userId="62d625dd-41e7-482e-9bad-80149f22acca" providerId="ADAL" clId="{A0DFEE81-800E-484D-8CBA-5D0FE5FC7C71}" dt="2021-11-22T10:04:39.223" v="928" actId="1076"/>
          <ac:spMkLst>
            <pc:docMk/>
            <pc:sldMk cId="3926693428" sldId="258"/>
            <ac:spMk id="5" creationId="{12F853CD-9FAD-4D25-B30D-1F3809BA0104}"/>
          </ac:spMkLst>
        </pc:spChg>
        <pc:cxnChg chg="add del">
          <ac:chgData name="Amanda Andersson" userId="62d625dd-41e7-482e-9bad-80149f22acca" providerId="ADAL" clId="{A0DFEE81-800E-484D-8CBA-5D0FE5FC7C71}" dt="2021-11-22T08:21:10.045" v="285"/>
          <ac:cxnSpMkLst>
            <pc:docMk/>
            <pc:sldMk cId="3926693428" sldId="258"/>
            <ac:cxnSpMk id="135" creationId="{A7F400EE-A8A5-48AF-B4D6-291B52C6F0B0}"/>
          </ac:cxnSpMkLst>
        </pc:cxnChg>
      </pc:sldChg>
      <pc:sldChg chg="addSp delSp modSp">
        <pc:chgData name="Amanda Andersson" userId="62d625dd-41e7-482e-9bad-80149f22acca" providerId="ADAL" clId="{A0DFEE81-800E-484D-8CBA-5D0FE5FC7C71}" dt="2021-11-22T08:18:07.119" v="273" actId="1076"/>
        <pc:sldMkLst>
          <pc:docMk/>
          <pc:sldMk cId="2879997208" sldId="259"/>
        </pc:sldMkLst>
        <pc:graphicFrameChg chg="modGraphic">
          <ac:chgData name="Amanda Andersson" userId="62d625dd-41e7-482e-9bad-80149f22acca" providerId="ADAL" clId="{A0DFEE81-800E-484D-8CBA-5D0FE5FC7C71}" dt="2021-11-22T07:56:50.212" v="37" actId="20577"/>
          <ac:graphicFrameMkLst>
            <pc:docMk/>
            <pc:sldMk cId="2879997208" sldId="259"/>
            <ac:graphicFrameMk id="2" creationId="{AC6C2473-12F6-4141-A64F-F4D1C91D3CD8}"/>
          </ac:graphicFrameMkLst>
        </pc:graphicFrameChg>
        <pc:graphicFrameChg chg="add mod modGraphic">
          <ac:chgData name="Amanda Andersson" userId="62d625dd-41e7-482e-9bad-80149f22acca" providerId="ADAL" clId="{A0DFEE81-800E-484D-8CBA-5D0FE5FC7C71}" dt="2021-11-22T08:18:07.119" v="273" actId="1076"/>
          <ac:graphicFrameMkLst>
            <pc:docMk/>
            <pc:sldMk cId="2879997208" sldId="259"/>
            <ac:graphicFrameMk id="3" creationId="{19A5AABE-D764-410E-A02F-EF5F385E8A64}"/>
          </ac:graphicFrameMkLst>
        </pc:graphicFrameChg>
        <pc:picChg chg="del">
          <ac:chgData name="Amanda Andersson" userId="62d625dd-41e7-482e-9bad-80149f22acca" providerId="ADAL" clId="{A0DFEE81-800E-484D-8CBA-5D0FE5FC7C71}" dt="2021-11-22T07:56:52.080" v="38" actId="478"/>
          <ac:picMkLst>
            <pc:docMk/>
            <pc:sldMk cId="2879997208" sldId="259"/>
            <ac:picMk id="2052" creationId="{4206F567-1FB2-4CE0-810A-AC09E54F2405}"/>
          </ac:picMkLst>
        </pc:picChg>
      </pc:sldChg>
      <pc:sldChg chg="modSp">
        <pc:chgData name="Amanda Andersson" userId="62d625dd-41e7-482e-9bad-80149f22acca" providerId="ADAL" clId="{A0DFEE81-800E-484D-8CBA-5D0FE5FC7C71}" dt="2021-11-22T09:43:18.565" v="767" actId="20577"/>
        <pc:sldMkLst>
          <pc:docMk/>
          <pc:sldMk cId="3290497775" sldId="260"/>
        </pc:sldMkLst>
        <pc:graphicFrameChg chg="modGraphic">
          <ac:chgData name="Amanda Andersson" userId="62d625dd-41e7-482e-9bad-80149f22acca" providerId="ADAL" clId="{A0DFEE81-800E-484D-8CBA-5D0FE5FC7C71}" dt="2021-11-22T09:43:18.565" v="767" actId="20577"/>
          <ac:graphicFrameMkLst>
            <pc:docMk/>
            <pc:sldMk cId="3290497775" sldId="260"/>
            <ac:graphicFrameMk id="5" creationId="{6C91C33B-3C30-4421-BBA9-AF7936F2EE80}"/>
          </ac:graphicFrameMkLst>
        </pc:graphicFrameChg>
      </pc:sldChg>
      <pc:sldChg chg="addSp delSp modSp delDesignElem">
        <pc:chgData name="Amanda Andersson" userId="62d625dd-41e7-482e-9bad-80149f22acca" providerId="ADAL" clId="{A0DFEE81-800E-484D-8CBA-5D0FE5FC7C71}" dt="2021-11-22T09:43:34.459" v="774" actId="20577"/>
        <pc:sldMkLst>
          <pc:docMk/>
          <pc:sldMk cId="3005904967" sldId="263"/>
        </pc:sldMkLst>
        <pc:spChg chg="mod">
          <ac:chgData name="Amanda Andersson" userId="62d625dd-41e7-482e-9bad-80149f22acca" providerId="ADAL" clId="{A0DFEE81-800E-484D-8CBA-5D0FE5FC7C71}" dt="2021-11-22T09:43:34.459" v="774" actId="20577"/>
          <ac:spMkLst>
            <pc:docMk/>
            <pc:sldMk cId="3005904967" sldId="263"/>
            <ac:spMk id="2" creationId="{20B25CB6-CDB0-41CF-AD2F-9DC965567274}"/>
          </ac:spMkLst>
        </pc:spChg>
        <pc:spChg chg="add del">
          <ac:chgData name="Amanda Andersson" userId="62d625dd-41e7-482e-9bad-80149f22acca" providerId="ADAL" clId="{A0DFEE81-800E-484D-8CBA-5D0FE5FC7C71}" dt="2021-11-22T08:21:10.045" v="285"/>
          <ac:spMkLst>
            <pc:docMk/>
            <pc:sldMk cId="3005904967" sldId="263"/>
            <ac:spMk id="72" creationId="{1825AC39-5F85-4CAA-8A81-A1287086B2B6}"/>
          </ac:spMkLst>
        </pc:spChg>
        <pc:spChg chg="add del">
          <ac:chgData name="Amanda Andersson" userId="62d625dd-41e7-482e-9bad-80149f22acca" providerId="ADAL" clId="{A0DFEE81-800E-484D-8CBA-5D0FE5FC7C71}" dt="2021-11-22T08:21:10.045" v="285"/>
          <ac:spMkLst>
            <pc:docMk/>
            <pc:sldMk cId="3005904967" sldId="263"/>
            <ac:spMk id="74" creationId="{95DA4D23-37FC-4B90-8188-F0377C5FF44B}"/>
          </ac:spMkLst>
        </pc:spChg>
        <pc:spChg chg="add del">
          <ac:chgData name="Amanda Andersson" userId="62d625dd-41e7-482e-9bad-80149f22acca" providerId="ADAL" clId="{A0DFEE81-800E-484D-8CBA-5D0FE5FC7C71}" dt="2021-11-22T08:21:10.045" v="285"/>
          <ac:spMkLst>
            <pc:docMk/>
            <pc:sldMk cId="3005904967" sldId="263"/>
            <ac:spMk id="76" creationId="{A7A4B465-FBCC-4CD4-89A1-82992A7B47FF}"/>
          </ac:spMkLst>
        </pc:spChg>
        <pc:spChg chg="add del">
          <ac:chgData name="Amanda Andersson" userId="62d625dd-41e7-482e-9bad-80149f22acca" providerId="ADAL" clId="{A0DFEE81-800E-484D-8CBA-5D0FE5FC7C71}" dt="2021-11-22T08:21:10.045" v="285"/>
          <ac:spMkLst>
            <pc:docMk/>
            <pc:sldMk cId="3005904967" sldId="263"/>
            <ac:spMk id="78" creationId="{909E572F-9CDC-4214-9D42-FF0017649590}"/>
          </ac:spMkLst>
        </pc:spChg>
      </pc:sldChg>
      <pc:sldChg chg="addSp delSp modSp delDesignElem">
        <pc:chgData name="Amanda Andersson" userId="62d625dd-41e7-482e-9bad-80149f22acca" providerId="ADAL" clId="{A0DFEE81-800E-484D-8CBA-5D0FE5FC7C71}" dt="2021-11-22T09:44:40.324" v="810" actId="20577"/>
        <pc:sldMkLst>
          <pc:docMk/>
          <pc:sldMk cId="3516756397" sldId="264"/>
        </pc:sldMkLst>
        <pc:spChg chg="add del">
          <ac:chgData name="Amanda Andersson" userId="62d625dd-41e7-482e-9bad-80149f22acca" providerId="ADAL" clId="{A0DFEE81-800E-484D-8CBA-5D0FE5FC7C71}" dt="2021-11-22T08:21:10.045" v="285"/>
          <ac:spMkLst>
            <pc:docMk/>
            <pc:sldMk cId="3516756397" sldId="264"/>
            <ac:spMk id="9" creationId="{53F29798-D584-4792-9B62-3F5F5C36D619}"/>
          </ac:spMkLst>
        </pc:spChg>
        <pc:graphicFrameChg chg="modGraphic">
          <ac:chgData name="Amanda Andersson" userId="62d625dd-41e7-482e-9bad-80149f22acca" providerId="ADAL" clId="{A0DFEE81-800E-484D-8CBA-5D0FE5FC7C71}" dt="2021-11-22T09:44:40.324" v="810" actId="20577"/>
          <ac:graphicFrameMkLst>
            <pc:docMk/>
            <pc:sldMk cId="3516756397" sldId="264"/>
            <ac:graphicFrameMk id="2" creationId="{AC6C2473-12F6-4141-A64F-F4D1C91D3CD8}"/>
          </ac:graphicFrameMkLst>
        </pc:graphicFrameChg>
      </pc:sldChg>
      <pc:sldChg chg="addSp delSp modSp delDesignElem">
        <pc:chgData name="Amanda Andersson" userId="62d625dd-41e7-482e-9bad-80149f22acca" providerId="ADAL" clId="{A0DFEE81-800E-484D-8CBA-5D0FE5FC7C71}" dt="2021-11-22T10:06:25.236" v="1003" actId="20577"/>
        <pc:sldMkLst>
          <pc:docMk/>
          <pc:sldMk cId="2049653667" sldId="265"/>
        </pc:sldMkLst>
        <pc:spChg chg="add del">
          <ac:chgData name="Amanda Andersson" userId="62d625dd-41e7-482e-9bad-80149f22acca" providerId="ADAL" clId="{A0DFEE81-800E-484D-8CBA-5D0FE5FC7C71}" dt="2021-11-22T08:21:10.045" v="285"/>
          <ac:spMkLst>
            <pc:docMk/>
            <pc:sldMk cId="2049653667" sldId="265"/>
            <ac:spMk id="9" creationId="{53F29798-D584-4792-9B62-3F5F5C36D619}"/>
          </ac:spMkLst>
        </pc:spChg>
        <pc:graphicFrameChg chg="mod modGraphic">
          <ac:chgData name="Amanda Andersson" userId="62d625dd-41e7-482e-9bad-80149f22acca" providerId="ADAL" clId="{A0DFEE81-800E-484D-8CBA-5D0FE5FC7C71}" dt="2021-11-22T10:06:25.236" v="1003" actId="20577"/>
          <ac:graphicFrameMkLst>
            <pc:docMk/>
            <pc:sldMk cId="2049653667" sldId="265"/>
            <ac:graphicFrameMk id="4" creationId="{877276AD-EF53-4334-BC13-074ED7EBE8A2}"/>
          </ac:graphicFrameMkLst>
        </pc:graphicFrameChg>
      </pc:sldChg>
      <pc:sldChg chg="modSp add">
        <pc:chgData name="Amanda Andersson" userId="62d625dd-41e7-482e-9bad-80149f22acca" providerId="ADAL" clId="{A0DFEE81-800E-484D-8CBA-5D0FE5FC7C71}" dt="2021-11-22T09:43:14.202" v="762" actId="20577"/>
        <pc:sldMkLst>
          <pc:docMk/>
          <pc:sldMk cId="996176106" sldId="269"/>
        </pc:sldMkLst>
        <pc:graphicFrameChg chg="modGraphic">
          <ac:chgData name="Amanda Andersson" userId="62d625dd-41e7-482e-9bad-80149f22acca" providerId="ADAL" clId="{A0DFEE81-800E-484D-8CBA-5D0FE5FC7C71}" dt="2021-11-22T09:43:14.202" v="762" actId="20577"/>
          <ac:graphicFrameMkLst>
            <pc:docMk/>
            <pc:sldMk cId="996176106" sldId="269"/>
            <ac:graphicFrameMk id="2" creationId="{AC6C2473-12F6-4141-A64F-F4D1C91D3CD8}"/>
          </ac:graphicFrameMkLst>
        </pc:graphicFrameChg>
      </pc:sldChg>
      <pc:sldChg chg="delSp modSp add">
        <pc:chgData name="Amanda Andersson" userId="62d625dd-41e7-482e-9bad-80149f22acca" providerId="ADAL" clId="{A0DFEE81-800E-484D-8CBA-5D0FE5FC7C71}" dt="2021-11-22T13:07:58.358" v="1033" actId="20577"/>
        <pc:sldMkLst>
          <pc:docMk/>
          <pc:sldMk cId="484916277" sldId="270"/>
        </pc:sldMkLst>
        <pc:graphicFrameChg chg="modGraphic">
          <ac:chgData name="Amanda Andersson" userId="62d625dd-41e7-482e-9bad-80149f22acca" providerId="ADAL" clId="{A0DFEE81-800E-484D-8CBA-5D0FE5FC7C71}" dt="2021-11-22T13:07:58.358" v="1033" actId="20577"/>
          <ac:graphicFrameMkLst>
            <pc:docMk/>
            <pc:sldMk cId="484916277" sldId="270"/>
            <ac:graphicFrameMk id="2" creationId="{AC6C2473-12F6-4141-A64F-F4D1C91D3CD8}"/>
          </ac:graphicFrameMkLst>
        </pc:graphicFrameChg>
        <pc:picChg chg="del">
          <ac:chgData name="Amanda Andersson" userId="62d625dd-41e7-482e-9bad-80149f22acca" providerId="ADAL" clId="{A0DFEE81-800E-484D-8CBA-5D0FE5FC7C71}" dt="2021-11-22T07:56:55.088" v="39" actId="478"/>
          <ac:picMkLst>
            <pc:docMk/>
            <pc:sldMk cId="484916277" sldId="270"/>
            <ac:picMk id="2052" creationId="{4206F567-1FB2-4CE0-810A-AC09E54F2405}"/>
          </ac:picMkLst>
        </pc:picChg>
      </pc:sldChg>
      <pc:sldChg chg="add del">
        <pc:chgData name="Amanda Andersson" userId="62d625dd-41e7-482e-9bad-80149f22acca" providerId="ADAL" clId="{A0DFEE81-800E-484D-8CBA-5D0FE5FC7C71}" dt="2021-11-22T08:12:05.911" v="129" actId="2696"/>
        <pc:sldMkLst>
          <pc:docMk/>
          <pc:sldMk cId="489127103" sldId="271"/>
        </pc:sldMkLst>
      </pc:sldChg>
      <pc:sldChg chg="addSp delSp modSp add">
        <pc:chgData name="Amanda Andersson" userId="62d625dd-41e7-482e-9bad-80149f22acca" providerId="ADAL" clId="{A0DFEE81-800E-484D-8CBA-5D0FE5FC7C71}" dt="2021-11-22T13:08:12.846" v="1047" actId="20577"/>
        <pc:sldMkLst>
          <pc:docMk/>
          <pc:sldMk cId="3128523805" sldId="271"/>
        </pc:sldMkLst>
        <pc:spChg chg="add mod">
          <ac:chgData name="Amanda Andersson" userId="62d625dd-41e7-482e-9bad-80149f22acca" providerId="ADAL" clId="{A0DFEE81-800E-484D-8CBA-5D0FE5FC7C71}" dt="2021-11-22T08:13:19.062" v="139" actId="14100"/>
          <ac:spMkLst>
            <pc:docMk/>
            <pc:sldMk cId="3128523805" sldId="271"/>
            <ac:spMk id="3" creationId="{A5D6CADA-9D0C-4DF4-9DE7-C6D60049B1F8}"/>
          </ac:spMkLst>
        </pc:spChg>
        <pc:spChg chg="add del mod">
          <ac:chgData name="Amanda Andersson" userId="62d625dd-41e7-482e-9bad-80149f22acca" providerId="ADAL" clId="{A0DFEE81-800E-484D-8CBA-5D0FE5FC7C71}" dt="2021-11-22T08:13:14.693" v="138" actId="478"/>
          <ac:spMkLst>
            <pc:docMk/>
            <pc:sldMk cId="3128523805" sldId="271"/>
            <ac:spMk id="4" creationId="{4D3DBA6F-1141-4726-A41B-EC66B753EC2E}"/>
          </ac:spMkLst>
        </pc:spChg>
        <pc:spChg chg="add mod">
          <ac:chgData name="Amanda Andersson" userId="62d625dd-41e7-482e-9bad-80149f22acca" providerId="ADAL" clId="{A0DFEE81-800E-484D-8CBA-5D0FE5FC7C71}" dt="2021-11-22T08:13:27.841" v="144" actId="1036"/>
          <ac:spMkLst>
            <pc:docMk/>
            <pc:sldMk cId="3128523805" sldId="271"/>
            <ac:spMk id="5" creationId="{F8D5F4C5-EBAB-44B8-838A-A28778388315}"/>
          </ac:spMkLst>
        </pc:spChg>
        <pc:spChg chg="add mod">
          <ac:chgData name="Amanda Andersson" userId="62d625dd-41e7-482e-9bad-80149f22acca" providerId="ADAL" clId="{A0DFEE81-800E-484D-8CBA-5D0FE5FC7C71}" dt="2021-11-22T08:13:37.425" v="152" actId="1035"/>
          <ac:spMkLst>
            <pc:docMk/>
            <pc:sldMk cId="3128523805" sldId="271"/>
            <ac:spMk id="6" creationId="{455EBA61-50FB-42A3-A27E-EF248D9B0CEC}"/>
          </ac:spMkLst>
        </pc:spChg>
        <pc:graphicFrameChg chg="modGraphic">
          <ac:chgData name="Amanda Andersson" userId="62d625dd-41e7-482e-9bad-80149f22acca" providerId="ADAL" clId="{A0DFEE81-800E-484D-8CBA-5D0FE5FC7C71}" dt="2021-11-22T13:08:12.846" v="1047" actId="20577"/>
          <ac:graphicFrameMkLst>
            <pc:docMk/>
            <pc:sldMk cId="3128523805" sldId="271"/>
            <ac:graphicFrameMk id="2" creationId="{AC6C2473-12F6-4141-A64F-F4D1C91D3CD8}"/>
          </ac:graphicFrameMkLst>
        </pc:graphicFrameChg>
      </pc:sldChg>
      <pc:sldChg chg="add del">
        <pc:chgData name="Amanda Andersson" userId="62d625dd-41e7-482e-9bad-80149f22acca" providerId="ADAL" clId="{A0DFEE81-800E-484D-8CBA-5D0FE5FC7C71}" dt="2021-11-22T08:22:10.055" v="288" actId="2696"/>
        <pc:sldMkLst>
          <pc:docMk/>
          <pc:sldMk cId="2096897104" sldId="272"/>
        </pc:sldMkLst>
      </pc:sldChg>
      <pc:sldChg chg="addSp delSp modSp add">
        <pc:chgData name="Amanda Andersson" userId="62d625dd-41e7-482e-9bad-80149f22acca" providerId="ADAL" clId="{A0DFEE81-800E-484D-8CBA-5D0FE5FC7C71}" dt="2021-11-22T13:08:23.479" v="1059" actId="20577"/>
        <pc:sldMkLst>
          <pc:docMk/>
          <pc:sldMk cId="944372336" sldId="273"/>
        </pc:sldMkLst>
        <pc:spChg chg="mod">
          <ac:chgData name="Amanda Andersson" userId="62d625dd-41e7-482e-9bad-80149f22acca" providerId="ADAL" clId="{A0DFEE81-800E-484D-8CBA-5D0FE5FC7C71}" dt="2021-11-22T08:14:00.197" v="157" actId="14100"/>
          <ac:spMkLst>
            <pc:docMk/>
            <pc:sldMk cId="944372336" sldId="273"/>
            <ac:spMk id="3" creationId="{A5D6CADA-9D0C-4DF4-9DE7-C6D60049B1F8}"/>
          </ac:spMkLst>
        </pc:spChg>
        <pc:spChg chg="del">
          <ac:chgData name="Amanda Andersson" userId="62d625dd-41e7-482e-9bad-80149f22acca" providerId="ADAL" clId="{A0DFEE81-800E-484D-8CBA-5D0FE5FC7C71}" dt="2021-11-22T08:14:02.734" v="158" actId="478"/>
          <ac:spMkLst>
            <pc:docMk/>
            <pc:sldMk cId="944372336" sldId="273"/>
            <ac:spMk id="5" creationId="{F8D5F4C5-EBAB-44B8-838A-A28778388315}"/>
          </ac:spMkLst>
        </pc:spChg>
        <pc:spChg chg="del">
          <ac:chgData name="Amanda Andersson" userId="62d625dd-41e7-482e-9bad-80149f22acca" providerId="ADAL" clId="{A0DFEE81-800E-484D-8CBA-5D0FE5FC7C71}" dt="2021-11-22T08:14:04.893" v="159" actId="478"/>
          <ac:spMkLst>
            <pc:docMk/>
            <pc:sldMk cId="944372336" sldId="273"/>
            <ac:spMk id="6" creationId="{455EBA61-50FB-42A3-A27E-EF248D9B0CEC}"/>
          </ac:spMkLst>
        </pc:spChg>
        <pc:spChg chg="add mod">
          <ac:chgData name="Amanda Andersson" userId="62d625dd-41e7-482e-9bad-80149f22acca" providerId="ADAL" clId="{A0DFEE81-800E-484D-8CBA-5D0FE5FC7C71}" dt="2021-11-22T08:14:11.321" v="161" actId="1076"/>
          <ac:spMkLst>
            <pc:docMk/>
            <pc:sldMk cId="944372336" sldId="273"/>
            <ac:spMk id="7" creationId="{2B440D01-BF0F-4192-88A9-62183E70C608}"/>
          </ac:spMkLst>
        </pc:spChg>
        <pc:spChg chg="add mod">
          <ac:chgData name="Amanda Andersson" userId="62d625dd-41e7-482e-9bad-80149f22acca" providerId="ADAL" clId="{A0DFEE81-800E-484D-8CBA-5D0FE5FC7C71}" dt="2021-11-22T08:14:17.901" v="164" actId="1036"/>
          <ac:spMkLst>
            <pc:docMk/>
            <pc:sldMk cId="944372336" sldId="273"/>
            <ac:spMk id="8" creationId="{83EEDD44-DB5B-44DB-BF2B-2DEB1D4434CA}"/>
          </ac:spMkLst>
        </pc:spChg>
        <pc:graphicFrameChg chg="modGraphic">
          <ac:chgData name="Amanda Andersson" userId="62d625dd-41e7-482e-9bad-80149f22acca" providerId="ADAL" clId="{A0DFEE81-800E-484D-8CBA-5D0FE5FC7C71}" dt="2021-11-22T13:08:23.479" v="1059" actId="20577"/>
          <ac:graphicFrameMkLst>
            <pc:docMk/>
            <pc:sldMk cId="944372336" sldId="273"/>
            <ac:graphicFrameMk id="2" creationId="{AC6C2473-12F6-4141-A64F-F4D1C91D3CD8}"/>
          </ac:graphicFrameMkLst>
        </pc:graphicFrameChg>
      </pc:sldChg>
      <pc:sldChg chg="addSp delSp modSp add ord">
        <pc:chgData name="Amanda Andersson" userId="62d625dd-41e7-482e-9bad-80149f22acca" providerId="ADAL" clId="{A0DFEE81-800E-484D-8CBA-5D0FE5FC7C71}" dt="2021-11-22T13:08:33.538" v="1071" actId="20577"/>
        <pc:sldMkLst>
          <pc:docMk/>
          <pc:sldMk cId="14675904" sldId="274"/>
        </pc:sldMkLst>
        <pc:spChg chg="mod">
          <ac:chgData name="Amanda Andersson" userId="62d625dd-41e7-482e-9bad-80149f22acca" providerId="ADAL" clId="{A0DFEE81-800E-484D-8CBA-5D0FE5FC7C71}" dt="2021-11-22T08:14:55.518" v="175" actId="14100"/>
          <ac:spMkLst>
            <pc:docMk/>
            <pc:sldMk cId="14675904" sldId="274"/>
            <ac:spMk id="3" creationId="{A5D6CADA-9D0C-4DF4-9DE7-C6D60049B1F8}"/>
          </ac:spMkLst>
        </pc:spChg>
        <pc:spChg chg="del">
          <ac:chgData name="Amanda Andersson" userId="62d625dd-41e7-482e-9bad-80149f22acca" providerId="ADAL" clId="{A0DFEE81-800E-484D-8CBA-5D0FE5FC7C71}" dt="2021-11-22T08:15:12.859" v="183" actId="478"/>
          <ac:spMkLst>
            <pc:docMk/>
            <pc:sldMk cId="14675904" sldId="274"/>
            <ac:spMk id="5" creationId="{F8D5F4C5-EBAB-44B8-838A-A28778388315}"/>
          </ac:spMkLst>
        </pc:spChg>
        <pc:spChg chg="del">
          <ac:chgData name="Amanda Andersson" userId="62d625dd-41e7-482e-9bad-80149f22acca" providerId="ADAL" clId="{A0DFEE81-800E-484D-8CBA-5D0FE5FC7C71}" dt="2021-11-22T08:15:14.613" v="184" actId="478"/>
          <ac:spMkLst>
            <pc:docMk/>
            <pc:sldMk cId="14675904" sldId="274"/>
            <ac:spMk id="6" creationId="{455EBA61-50FB-42A3-A27E-EF248D9B0CEC}"/>
          </ac:spMkLst>
        </pc:spChg>
        <pc:spChg chg="add mod">
          <ac:chgData name="Amanda Andersson" userId="62d625dd-41e7-482e-9bad-80149f22acca" providerId="ADAL" clId="{A0DFEE81-800E-484D-8CBA-5D0FE5FC7C71}" dt="2021-11-22T08:15:04.023" v="180" actId="1036"/>
          <ac:spMkLst>
            <pc:docMk/>
            <pc:sldMk cId="14675904" sldId="274"/>
            <ac:spMk id="7" creationId="{A496C6C2-C4D3-4E4B-A7DA-F0D5B85DDE68}"/>
          </ac:spMkLst>
        </pc:spChg>
        <pc:spChg chg="add mod">
          <ac:chgData name="Amanda Andersson" userId="62d625dd-41e7-482e-9bad-80149f22acca" providerId="ADAL" clId="{A0DFEE81-800E-484D-8CBA-5D0FE5FC7C71}" dt="2021-11-22T08:15:10.496" v="182" actId="1076"/>
          <ac:spMkLst>
            <pc:docMk/>
            <pc:sldMk cId="14675904" sldId="274"/>
            <ac:spMk id="8" creationId="{FB6AD967-A082-45FA-A303-EF0EE5ED9B59}"/>
          </ac:spMkLst>
        </pc:spChg>
        <pc:graphicFrameChg chg="modGraphic">
          <ac:chgData name="Amanda Andersson" userId="62d625dd-41e7-482e-9bad-80149f22acca" providerId="ADAL" clId="{A0DFEE81-800E-484D-8CBA-5D0FE5FC7C71}" dt="2021-11-22T13:08:33.538" v="1071" actId="20577"/>
          <ac:graphicFrameMkLst>
            <pc:docMk/>
            <pc:sldMk cId="14675904" sldId="274"/>
            <ac:graphicFrameMk id="2" creationId="{AC6C2473-12F6-4141-A64F-F4D1C91D3CD8}"/>
          </ac:graphicFrameMkLst>
        </pc:graphicFrameChg>
      </pc:sldChg>
      <pc:sldChg chg="add del">
        <pc:chgData name="Amanda Andersson" userId="62d625dd-41e7-482e-9bad-80149f22acca" providerId="ADAL" clId="{A0DFEE81-800E-484D-8CBA-5D0FE5FC7C71}" dt="2021-11-22T08:19:07.051" v="275" actId="2696"/>
        <pc:sldMkLst>
          <pc:docMk/>
          <pc:sldMk cId="1098941944" sldId="275"/>
        </pc:sldMkLst>
      </pc:sldChg>
      <pc:sldChg chg="addSp modSp add">
        <pc:chgData name="Amanda Andersson" userId="62d625dd-41e7-482e-9bad-80149f22acca" providerId="ADAL" clId="{A0DFEE81-800E-484D-8CBA-5D0FE5FC7C71}" dt="2021-11-22T09:42:16.160" v="745" actId="5793"/>
        <pc:sldMkLst>
          <pc:docMk/>
          <pc:sldMk cId="1150354167" sldId="275"/>
        </pc:sldMkLst>
        <pc:graphicFrameChg chg="add mod modGraphic">
          <ac:chgData name="Amanda Andersson" userId="62d625dd-41e7-482e-9bad-80149f22acca" providerId="ADAL" clId="{A0DFEE81-800E-484D-8CBA-5D0FE5FC7C71}" dt="2021-11-22T09:42:16.160" v="745" actId="5793"/>
          <ac:graphicFrameMkLst>
            <pc:docMk/>
            <pc:sldMk cId="1150354167" sldId="275"/>
            <ac:graphicFrameMk id="2" creationId="{F623EB90-A9B5-4FC0-ADA1-7FF7DC3ABC61}"/>
          </ac:graphicFrameMkLst>
        </pc:graphicFrameChg>
      </pc:sldChg>
      <pc:sldChg chg="modSp add ord">
        <pc:chgData name="Amanda Andersson" userId="62d625dd-41e7-482e-9bad-80149f22acca" providerId="ADAL" clId="{A0DFEE81-800E-484D-8CBA-5D0FE5FC7C71}" dt="2021-11-22T09:45:06.927" v="812" actId="20577"/>
        <pc:sldMkLst>
          <pc:docMk/>
          <pc:sldMk cId="2369169890" sldId="276"/>
        </pc:sldMkLst>
        <pc:spChg chg="mod">
          <ac:chgData name="Amanda Andersson" userId="62d625dd-41e7-482e-9bad-80149f22acca" providerId="ADAL" clId="{A0DFEE81-800E-484D-8CBA-5D0FE5FC7C71}" dt="2021-11-22T09:45:06.927" v="812" actId="20577"/>
          <ac:spMkLst>
            <pc:docMk/>
            <pc:sldMk cId="2369169890" sldId="276"/>
            <ac:spMk id="2" creationId="{20B25CB6-CDB0-41CF-AD2F-9DC965567274}"/>
          </ac:spMkLst>
        </pc:spChg>
      </pc:sldChg>
      <pc:sldChg chg="addSp modSp add del ord">
        <pc:chgData name="Amanda Andersson" userId="62d625dd-41e7-482e-9bad-80149f22acca" providerId="ADAL" clId="{A0DFEE81-800E-484D-8CBA-5D0FE5FC7C71}" dt="2021-11-22T08:59:11.497" v="403" actId="2696"/>
        <pc:sldMkLst>
          <pc:docMk/>
          <pc:sldMk cId="1640888656" sldId="277"/>
        </pc:sldMkLst>
        <pc:graphicFrameChg chg="add mod modGraphic">
          <ac:chgData name="Amanda Andersson" userId="62d625dd-41e7-482e-9bad-80149f22acca" providerId="ADAL" clId="{A0DFEE81-800E-484D-8CBA-5D0FE5FC7C71}" dt="2021-11-22T08:58:27.176" v="400" actId="207"/>
          <ac:graphicFrameMkLst>
            <pc:docMk/>
            <pc:sldMk cId="1640888656" sldId="277"/>
            <ac:graphicFrameMk id="2" creationId="{6C4822D4-130B-4C03-8ACF-A2B11FBA13B0}"/>
          </ac:graphicFrameMkLst>
        </pc:graphicFrameChg>
      </pc:sldChg>
      <pc:sldChg chg="modSp add del ord">
        <pc:chgData name="Amanda Andersson" userId="62d625dd-41e7-482e-9bad-80149f22acca" providerId="ADAL" clId="{A0DFEE81-800E-484D-8CBA-5D0FE5FC7C71}" dt="2021-11-22T09:11:15.101" v="724" actId="2696"/>
        <pc:sldMkLst>
          <pc:docMk/>
          <pc:sldMk cId="31997354" sldId="278"/>
        </pc:sldMkLst>
        <pc:spChg chg="mod">
          <ac:chgData name="Amanda Andersson" userId="62d625dd-41e7-482e-9bad-80149f22acca" providerId="ADAL" clId="{A0DFEE81-800E-484D-8CBA-5D0FE5FC7C71}" dt="2021-11-22T08:59:53.594" v="522" actId="20577"/>
          <ac:spMkLst>
            <pc:docMk/>
            <pc:sldMk cId="31997354" sldId="278"/>
            <ac:spMk id="2" creationId="{20B25CB6-CDB0-41CF-AD2F-9DC965567274}"/>
          </ac:spMkLst>
        </pc:spChg>
      </pc:sldChg>
      <pc:sldChg chg="addSp modSp add ord">
        <pc:chgData name="Amanda Andersson" userId="62d625dd-41e7-482e-9bad-80149f22acca" providerId="ADAL" clId="{A0DFEE81-800E-484D-8CBA-5D0FE5FC7C71}" dt="2021-11-22T10:05:33.896" v="959"/>
        <pc:sldMkLst>
          <pc:docMk/>
          <pc:sldMk cId="1509275768" sldId="279"/>
        </pc:sldMkLst>
        <pc:spChg chg="add mod">
          <ac:chgData name="Amanda Andersson" userId="62d625dd-41e7-482e-9bad-80149f22acca" providerId="ADAL" clId="{A0DFEE81-800E-484D-8CBA-5D0FE5FC7C71}" dt="2021-11-22T09:04:07.759" v="645" actId="14100"/>
          <ac:spMkLst>
            <pc:docMk/>
            <pc:sldMk cId="1509275768" sldId="279"/>
            <ac:spMk id="2" creationId="{1E34BBC4-384C-4699-923D-3FD1957DC2B5}"/>
          </ac:spMkLst>
        </pc:spChg>
        <pc:graphicFrameChg chg="add mod modGraphic">
          <ac:chgData name="Amanda Andersson" userId="62d625dd-41e7-482e-9bad-80149f22acca" providerId="ADAL" clId="{A0DFEE81-800E-484D-8CBA-5D0FE5FC7C71}" dt="2021-11-22T09:06:10.902" v="723" actId="14100"/>
          <ac:graphicFrameMkLst>
            <pc:docMk/>
            <pc:sldMk cId="1509275768" sldId="279"/>
            <ac:graphicFrameMk id="3" creationId="{D374BC22-9978-40F2-AD60-A8579094DD2E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A53E67-0D5D-4409-8087-21E9EAD50D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2501EDF-BA15-4D6E-ACFD-7C95223991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D54459A-8809-48E2-9A73-A89DF467B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174B-FAD1-4995-AD15-61BEA9756529}" type="datetimeFigureOut">
              <a:rPr lang="sv-SE" smtClean="0"/>
              <a:t>2021-11-22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6A158D4-73B2-4AB5-A9BB-634895D01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A389C3B-B46C-4793-AB09-3056388A8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8A61-F507-4D1C-BA3F-67EC286D53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2013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B35BE1-76AC-4AE6-A9F1-CA649D39C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444E4BA-B1A0-4F4C-90F6-7681421FC3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0479A74-0C55-4DC7-8D9A-EF133A2A2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174B-FAD1-4995-AD15-61BEA9756529}" type="datetimeFigureOut">
              <a:rPr lang="sv-SE" smtClean="0"/>
              <a:t>2021-11-22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B6153D2-DA1E-48AB-85B6-DF9DFCF68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1E9DB47-9FED-4A3E-B3CF-E6772EF99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8A61-F507-4D1C-BA3F-67EC286D53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299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CCA3762-85FF-4C38-8DD5-E55568462A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47729B4-A869-4B13-9B6D-6D9A04C63D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587444E-67C4-4F2D-8EAA-47E3C2181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174B-FAD1-4995-AD15-61BEA9756529}" type="datetimeFigureOut">
              <a:rPr lang="sv-SE" smtClean="0"/>
              <a:t>2021-11-22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6AD8EC9-356D-4AD6-933A-F51E89DF0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E8C7126-FCF2-465A-9BAA-CEBFA5657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8A61-F507-4D1C-BA3F-67EC286D53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085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951935-512B-4599-8FBB-4A3E022B4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C976635-2B14-4F6E-AF14-A7D5E19B2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F488868-71EB-4D68-9E2D-7EA593E82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174B-FAD1-4995-AD15-61BEA9756529}" type="datetimeFigureOut">
              <a:rPr lang="sv-SE" smtClean="0"/>
              <a:t>2021-11-22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AADF06E-44A6-475C-A4D9-31A62F149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5A24036-2682-4032-B191-6B8C37331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8A61-F507-4D1C-BA3F-67EC286D53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3270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F70928-1B04-4EE0-82DB-0FF18BA9F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F6419E1-6011-45E0-94FD-9F15F929B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430259F-9E37-4546-A2E2-3FB995105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174B-FAD1-4995-AD15-61BEA9756529}" type="datetimeFigureOut">
              <a:rPr lang="sv-SE" smtClean="0"/>
              <a:t>2021-11-22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A74E78-B67D-4D9B-8ECE-4513529DA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4D53662-295D-4D18-A45B-153C89081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8A61-F507-4D1C-BA3F-67EC286D53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8381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E3806B-83A9-4101-8456-144783A4E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D202C4-22BE-4145-842A-4D4BB04347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E41664C-963B-47D8-B75B-F33DB2E76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1FAC4F7-8B96-4E3F-B108-D76ACBA01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174B-FAD1-4995-AD15-61BEA9756529}" type="datetimeFigureOut">
              <a:rPr lang="sv-SE" smtClean="0"/>
              <a:t>2021-11-22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4581DAC-B834-41B7-853C-29E06E874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D3AC2F-DD3F-4F38-87CA-1D3795E46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8A61-F507-4D1C-BA3F-67EC286D53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522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3D3FE2-791A-434A-BF9B-CAD334208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64A6C27-F107-48A4-9AFB-604E3E7DE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150294C-73F6-4C1B-B621-4F11D4FE98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52E69F0-C842-4643-83A8-E6CBE466C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FD853EC-A208-4EC8-8A37-C255587B1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AC6E5F4-BBAF-431C-8096-AC0A280B7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174B-FAD1-4995-AD15-61BEA9756529}" type="datetimeFigureOut">
              <a:rPr lang="sv-SE" smtClean="0"/>
              <a:t>2021-11-22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4DB66A-7B8A-4D01-A3AD-07797123E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44ACC26-B4AF-405C-B24B-6FC29C1AC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8A61-F507-4D1C-BA3F-67EC286D53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28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F7BA30-4FF6-4F01-B317-2226ED94F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A9E232D-0558-4DAE-AD68-61ABF6E0E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174B-FAD1-4995-AD15-61BEA9756529}" type="datetimeFigureOut">
              <a:rPr lang="sv-SE" smtClean="0"/>
              <a:t>2021-11-22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78B708A-DD5F-424B-9CCB-916ADD479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F4BE989-3E3D-44C8-9151-E361C6E52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8A61-F507-4D1C-BA3F-67EC286D53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3401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913421F-9020-4C90-9C98-39A98E041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174B-FAD1-4995-AD15-61BEA9756529}" type="datetimeFigureOut">
              <a:rPr lang="sv-SE" smtClean="0"/>
              <a:t>2021-11-22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071568D-1DB9-409F-BDE5-9DF0A02E0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1C9F762-C10D-4C0A-8D3B-345195682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8A61-F507-4D1C-BA3F-67EC286D53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8065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0F0C36-5130-4E68-A049-8F2C0C5CF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04D4418-BF88-45E7-82C1-23DC5BD48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8E7034D-664D-49DC-83C8-D58362B48B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0967624-DEF3-4200-8081-BA9CE951F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174B-FAD1-4995-AD15-61BEA9756529}" type="datetimeFigureOut">
              <a:rPr lang="sv-SE" smtClean="0"/>
              <a:t>2021-11-22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02A0EFA-60A7-46B8-AA86-75E18352D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7E27F1C-C74A-4323-81BD-63C489E4B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8A61-F507-4D1C-BA3F-67EC286D53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4796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7EDB12-BD8A-4E4B-844C-56CC545BE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5E35535-9EB4-40F8-B9C4-3D59401874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BC89779-9C20-4982-AC4B-1667823EA1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17426CA-3604-4AD2-B33C-8F13217DD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174B-FAD1-4995-AD15-61BEA9756529}" type="datetimeFigureOut">
              <a:rPr lang="sv-SE" smtClean="0"/>
              <a:t>2021-11-22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B6A5AF7-B9A5-4701-83D8-F182B9D2A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B204EC1-F197-4FD1-B498-B7EE9A032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8A61-F507-4D1C-BA3F-67EC286D53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856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E3CB266-7EC3-479E-9658-06C0F4886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2FA7FD4-A8C6-4418-8FB4-AF10A5CBD4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7FBA906-DF0A-4C01-859E-331AA63017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6174B-FAD1-4995-AD15-61BEA9756529}" type="datetimeFigureOut">
              <a:rPr lang="sv-SE" smtClean="0"/>
              <a:t>2021-11-22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E04D4B3-EFCF-4107-980A-5EDE3CB9AC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DB5F2BD-CDB5-4817-AE22-A36246BD6B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C8A61-F507-4D1C-BA3F-67EC286D53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978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955CD93-8D2A-4939-84B0-551527128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7EA17DF-8D42-4599-A066-12036B429F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12191996" cy="6858000"/>
            <a:chOff x="1" y="0"/>
            <a:chExt cx="12191996" cy="6858000"/>
          </a:xfrm>
        </p:grpSpPr>
        <p:sp useBgFill="1">
          <p:nvSpPr>
            <p:cNvPr id="11" name="Rectangle 10">
              <a:extLst>
                <a:ext uri="{FF2B5EF4-FFF2-40B4-BE49-F238E27FC236}">
                  <a16:creationId xmlns:a16="http://schemas.microsoft.com/office/drawing/2014/main" id="{7D8DB204-7B58-4A19-827A-914E5542B6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12191996" cy="6858000"/>
            </a:xfrm>
            <a:prstGeom prst="rect">
              <a:avLst/>
            </a:prstGeom>
            <a:ln w="0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 defTabSz="457200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B88DBA6-392D-4BB3-9B59-8EBA44B24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12191996" cy="6858000"/>
            </a:xfrm>
            <a:prstGeom prst="rect">
              <a:avLst/>
            </a:pr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 defTabSz="457200"/>
              <a:endParaRPr lang="en-US" dirty="0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65B91C41-15DD-4127-88B5-703CE57AC5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1003" y="136525"/>
            <a:ext cx="8535999" cy="4242858"/>
          </a:xfrm>
        </p:spPr>
        <p:txBody>
          <a:bodyPr anchor="b">
            <a:normAutofit/>
          </a:bodyPr>
          <a:lstStyle/>
          <a:p>
            <a:r>
              <a:rPr lang="sv-SE" sz="8800" dirty="0"/>
              <a:t>Matriser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AC042F8-B0F2-42ED-AF73-C09722B5A6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59699" y="4512733"/>
            <a:ext cx="7558609" cy="1066799"/>
          </a:xfrm>
        </p:spPr>
        <p:txBody>
          <a:bodyPr>
            <a:normAutofit/>
          </a:bodyPr>
          <a:lstStyle/>
          <a:p>
            <a:r>
              <a:rPr lang="sv-SE" sz="2000" dirty="0">
                <a:solidFill>
                  <a:schemeClr val="tx1">
                    <a:alpha val="60000"/>
                  </a:schemeClr>
                </a:solidFill>
              </a:rPr>
              <a:t>Matriser används för att bedöma ett arbete</a:t>
            </a:r>
          </a:p>
          <a:p>
            <a:endParaRPr lang="sv-SE" sz="2000" dirty="0">
              <a:solidFill>
                <a:schemeClr val="tx1">
                  <a:alpha val="60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0483D03-B230-4400-8301-33F3412829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885825" cy="6858000"/>
            <a:chOff x="0" y="0"/>
            <a:chExt cx="885825" cy="6858000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ECADAA64-BE10-4EAD-A7DA-F601862B9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7A478424-EC38-4BA6-B5A6-C2EF42F5E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75243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719D1-FEB7-4B0E-93DB-39F6DC87F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43602"/>
          </a:xfrm>
        </p:spPr>
        <p:txBody>
          <a:bodyPr/>
          <a:lstStyle/>
          <a:p>
            <a:r>
              <a:rPr lang="sv-SE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Att diskutera</a:t>
            </a:r>
            <a:br>
              <a:rPr lang="sv-SE" sz="4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endParaRPr lang="sv-SE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505D9BF-3F7A-418D-AD0F-59A39733C124}"/>
              </a:ext>
            </a:extLst>
          </p:cNvPr>
          <p:cNvSpPr txBox="1"/>
          <p:nvPr/>
        </p:nvSpPr>
        <p:spPr>
          <a:xfrm>
            <a:off x="838199" y="1834634"/>
            <a:ext cx="1051559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sv-SE" sz="480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Har alla bedömt likadant?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sv-SE" sz="4800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Hur kan man bedöma så att det blir rättvist?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sv-SE" sz="48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6614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1825AC39-5F85-4CAA-8A81-A1287086B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95DA4D23-37FC-4B90-8188-F0377C5F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417162" cy="6858000"/>
          </a:xfrm>
          <a:custGeom>
            <a:avLst/>
            <a:gdLst>
              <a:gd name="connsiteX0" fmla="*/ 0 w 4417162"/>
              <a:gd name="connsiteY0" fmla="*/ 0 h 6858000"/>
              <a:gd name="connsiteX1" fmla="*/ 144378 w 4417162"/>
              <a:gd name="connsiteY1" fmla="*/ 0 h 6858000"/>
              <a:gd name="connsiteX2" fmla="*/ 2310062 w 4417162"/>
              <a:gd name="connsiteY2" fmla="*/ 0 h 6858000"/>
              <a:gd name="connsiteX3" fmla="*/ 4227367 w 4417162"/>
              <a:gd name="connsiteY3" fmla="*/ 0 h 6858000"/>
              <a:gd name="connsiteX4" fmla="*/ 4232407 w 4417162"/>
              <a:gd name="connsiteY4" fmla="*/ 66675 h 6858000"/>
              <a:gd name="connsiteX5" fmla="*/ 4240804 w 4417162"/>
              <a:gd name="connsiteY5" fmla="*/ 122237 h 6858000"/>
              <a:gd name="connsiteX6" fmla="*/ 4250882 w 4417162"/>
              <a:gd name="connsiteY6" fmla="*/ 174625 h 6858000"/>
              <a:gd name="connsiteX7" fmla="*/ 4267678 w 4417162"/>
              <a:gd name="connsiteY7" fmla="*/ 217487 h 6858000"/>
              <a:gd name="connsiteX8" fmla="*/ 4284474 w 4417162"/>
              <a:gd name="connsiteY8" fmla="*/ 260350 h 6858000"/>
              <a:gd name="connsiteX9" fmla="*/ 4304629 w 4417162"/>
              <a:gd name="connsiteY9" fmla="*/ 296862 h 6858000"/>
              <a:gd name="connsiteX10" fmla="*/ 4324784 w 4417162"/>
              <a:gd name="connsiteY10" fmla="*/ 334962 h 6858000"/>
              <a:gd name="connsiteX11" fmla="*/ 4343260 w 4417162"/>
              <a:gd name="connsiteY11" fmla="*/ 369887 h 6858000"/>
              <a:gd name="connsiteX12" fmla="*/ 4361735 w 4417162"/>
              <a:gd name="connsiteY12" fmla="*/ 409575 h 6858000"/>
              <a:gd name="connsiteX13" fmla="*/ 4378531 w 4417162"/>
              <a:gd name="connsiteY13" fmla="*/ 450850 h 6858000"/>
              <a:gd name="connsiteX14" fmla="*/ 4393648 w 4417162"/>
              <a:gd name="connsiteY14" fmla="*/ 496887 h 6858000"/>
              <a:gd name="connsiteX15" fmla="*/ 4405405 w 4417162"/>
              <a:gd name="connsiteY15" fmla="*/ 546100 h 6858000"/>
              <a:gd name="connsiteX16" fmla="*/ 4413803 w 4417162"/>
              <a:gd name="connsiteY16" fmla="*/ 606425 h 6858000"/>
              <a:gd name="connsiteX17" fmla="*/ 4417162 w 4417162"/>
              <a:gd name="connsiteY17" fmla="*/ 673100 h 6858000"/>
              <a:gd name="connsiteX18" fmla="*/ 4413803 w 4417162"/>
              <a:gd name="connsiteY18" fmla="*/ 744537 h 6858000"/>
              <a:gd name="connsiteX19" fmla="*/ 4405405 w 4417162"/>
              <a:gd name="connsiteY19" fmla="*/ 801687 h 6858000"/>
              <a:gd name="connsiteX20" fmla="*/ 4393648 w 4417162"/>
              <a:gd name="connsiteY20" fmla="*/ 854075 h 6858000"/>
              <a:gd name="connsiteX21" fmla="*/ 4378531 w 4417162"/>
              <a:gd name="connsiteY21" fmla="*/ 901700 h 6858000"/>
              <a:gd name="connsiteX22" fmla="*/ 4361735 w 4417162"/>
              <a:gd name="connsiteY22" fmla="*/ 942975 h 6858000"/>
              <a:gd name="connsiteX23" fmla="*/ 4341580 w 4417162"/>
              <a:gd name="connsiteY23" fmla="*/ 981075 h 6858000"/>
              <a:gd name="connsiteX24" fmla="*/ 4321425 w 4417162"/>
              <a:gd name="connsiteY24" fmla="*/ 1017587 h 6858000"/>
              <a:gd name="connsiteX25" fmla="*/ 4301270 w 4417162"/>
              <a:gd name="connsiteY25" fmla="*/ 1055687 h 6858000"/>
              <a:gd name="connsiteX26" fmla="*/ 4282794 w 4417162"/>
              <a:gd name="connsiteY26" fmla="*/ 1095375 h 6858000"/>
              <a:gd name="connsiteX27" fmla="*/ 4264318 w 4417162"/>
              <a:gd name="connsiteY27" fmla="*/ 1136650 h 6858000"/>
              <a:gd name="connsiteX28" fmla="*/ 4249203 w 4417162"/>
              <a:gd name="connsiteY28" fmla="*/ 1182687 h 6858000"/>
              <a:gd name="connsiteX29" fmla="*/ 4239125 w 4417162"/>
              <a:gd name="connsiteY29" fmla="*/ 1235075 h 6858000"/>
              <a:gd name="connsiteX30" fmla="*/ 4229047 w 4417162"/>
              <a:gd name="connsiteY30" fmla="*/ 1295400 h 6858000"/>
              <a:gd name="connsiteX31" fmla="*/ 4227367 w 4417162"/>
              <a:gd name="connsiteY31" fmla="*/ 1363662 h 6858000"/>
              <a:gd name="connsiteX32" fmla="*/ 4229047 w 4417162"/>
              <a:gd name="connsiteY32" fmla="*/ 1431925 h 6858000"/>
              <a:gd name="connsiteX33" fmla="*/ 4239125 w 4417162"/>
              <a:gd name="connsiteY33" fmla="*/ 1492250 h 6858000"/>
              <a:gd name="connsiteX34" fmla="*/ 4249203 w 4417162"/>
              <a:gd name="connsiteY34" fmla="*/ 1544637 h 6858000"/>
              <a:gd name="connsiteX35" fmla="*/ 4264318 w 4417162"/>
              <a:gd name="connsiteY35" fmla="*/ 1589087 h 6858000"/>
              <a:gd name="connsiteX36" fmla="*/ 4282794 w 4417162"/>
              <a:gd name="connsiteY36" fmla="*/ 1631950 h 6858000"/>
              <a:gd name="connsiteX37" fmla="*/ 4301270 w 4417162"/>
              <a:gd name="connsiteY37" fmla="*/ 1671637 h 6858000"/>
              <a:gd name="connsiteX38" fmla="*/ 4321425 w 4417162"/>
              <a:gd name="connsiteY38" fmla="*/ 1708150 h 6858000"/>
              <a:gd name="connsiteX39" fmla="*/ 4341580 w 4417162"/>
              <a:gd name="connsiteY39" fmla="*/ 1743075 h 6858000"/>
              <a:gd name="connsiteX40" fmla="*/ 4361735 w 4417162"/>
              <a:gd name="connsiteY40" fmla="*/ 1782762 h 6858000"/>
              <a:gd name="connsiteX41" fmla="*/ 4378531 w 4417162"/>
              <a:gd name="connsiteY41" fmla="*/ 1824037 h 6858000"/>
              <a:gd name="connsiteX42" fmla="*/ 4393648 w 4417162"/>
              <a:gd name="connsiteY42" fmla="*/ 1870075 h 6858000"/>
              <a:gd name="connsiteX43" fmla="*/ 4405405 w 4417162"/>
              <a:gd name="connsiteY43" fmla="*/ 1922462 h 6858000"/>
              <a:gd name="connsiteX44" fmla="*/ 4413803 w 4417162"/>
              <a:gd name="connsiteY44" fmla="*/ 1982787 h 6858000"/>
              <a:gd name="connsiteX45" fmla="*/ 4417162 w 4417162"/>
              <a:gd name="connsiteY45" fmla="*/ 2051050 h 6858000"/>
              <a:gd name="connsiteX46" fmla="*/ 4413803 w 4417162"/>
              <a:gd name="connsiteY46" fmla="*/ 2119312 h 6858000"/>
              <a:gd name="connsiteX47" fmla="*/ 4405405 w 4417162"/>
              <a:gd name="connsiteY47" fmla="*/ 2179637 h 6858000"/>
              <a:gd name="connsiteX48" fmla="*/ 4393648 w 4417162"/>
              <a:gd name="connsiteY48" fmla="*/ 2232025 h 6858000"/>
              <a:gd name="connsiteX49" fmla="*/ 4378531 w 4417162"/>
              <a:gd name="connsiteY49" fmla="*/ 2278062 h 6858000"/>
              <a:gd name="connsiteX50" fmla="*/ 4361735 w 4417162"/>
              <a:gd name="connsiteY50" fmla="*/ 2319337 h 6858000"/>
              <a:gd name="connsiteX51" fmla="*/ 4341580 w 4417162"/>
              <a:gd name="connsiteY51" fmla="*/ 2359025 h 6858000"/>
              <a:gd name="connsiteX52" fmla="*/ 4321425 w 4417162"/>
              <a:gd name="connsiteY52" fmla="*/ 2395537 h 6858000"/>
              <a:gd name="connsiteX53" fmla="*/ 4301270 w 4417162"/>
              <a:gd name="connsiteY53" fmla="*/ 2433637 h 6858000"/>
              <a:gd name="connsiteX54" fmla="*/ 4282794 w 4417162"/>
              <a:gd name="connsiteY54" fmla="*/ 2471737 h 6858000"/>
              <a:gd name="connsiteX55" fmla="*/ 4264318 w 4417162"/>
              <a:gd name="connsiteY55" fmla="*/ 2513012 h 6858000"/>
              <a:gd name="connsiteX56" fmla="*/ 4249203 w 4417162"/>
              <a:gd name="connsiteY56" fmla="*/ 2560637 h 6858000"/>
              <a:gd name="connsiteX57" fmla="*/ 4239125 w 4417162"/>
              <a:gd name="connsiteY57" fmla="*/ 2613025 h 6858000"/>
              <a:gd name="connsiteX58" fmla="*/ 4229047 w 4417162"/>
              <a:gd name="connsiteY58" fmla="*/ 2671762 h 6858000"/>
              <a:gd name="connsiteX59" fmla="*/ 4227367 w 4417162"/>
              <a:gd name="connsiteY59" fmla="*/ 2741612 h 6858000"/>
              <a:gd name="connsiteX60" fmla="*/ 4229047 w 4417162"/>
              <a:gd name="connsiteY60" fmla="*/ 2809875 h 6858000"/>
              <a:gd name="connsiteX61" fmla="*/ 4239125 w 4417162"/>
              <a:gd name="connsiteY61" fmla="*/ 2868612 h 6858000"/>
              <a:gd name="connsiteX62" fmla="*/ 4249203 w 4417162"/>
              <a:gd name="connsiteY62" fmla="*/ 2922587 h 6858000"/>
              <a:gd name="connsiteX63" fmla="*/ 4264318 w 4417162"/>
              <a:gd name="connsiteY63" fmla="*/ 2967037 h 6858000"/>
              <a:gd name="connsiteX64" fmla="*/ 4282794 w 4417162"/>
              <a:gd name="connsiteY64" fmla="*/ 3009900 h 6858000"/>
              <a:gd name="connsiteX65" fmla="*/ 4301270 w 4417162"/>
              <a:gd name="connsiteY65" fmla="*/ 3046412 h 6858000"/>
              <a:gd name="connsiteX66" fmla="*/ 4321425 w 4417162"/>
              <a:gd name="connsiteY66" fmla="*/ 3084512 h 6858000"/>
              <a:gd name="connsiteX67" fmla="*/ 4341580 w 4417162"/>
              <a:gd name="connsiteY67" fmla="*/ 3121025 h 6858000"/>
              <a:gd name="connsiteX68" fmla="*/ 4361735 w 4417162"/>
              <a:gd name="connsiteY68" fmla="*/ 3160712 h 6858000"/>
              <a:gd name="connsiteX69" fmla="*/ 4378531 w 4417162"/>
              <a:gd name="connsiteY69" fmla="*/ 3201987 h 6858000"/>
              <a:gd name="connsiteX70" fmla="*/ 4393648 w 4417162"/>
              <a:gd name="connsiteY70" fmla="*/ 3248025 h 6858000"/>
              <a:gd name="connsiteX71" fmla="*/ 4405405 w 4417162"/>
              <a:gd name="connsiteY71" fmla="*/ 3300412 h 6858000"/>
              <a:gd name="connsiteX72" fmla="*/ 4413803 w 4417162"/>
              <a:gd name="connsiteY72" fmla="*/ 3360737 h 6858000"/>
              <a:gd name="connsiteX73" fmla="*/ 4417162 w 4417162"/>
              <a:gd name="connsiteY73" fmla="*/ 3427412 h 6858000"/>
              <a:gd name="connsiteX74" fmla="*/ 4413803 w 4417162"/>
              <a:gd name="connsiteY74" fmla="*/ 3497262 h 6858000"/>
              <a:gd name="connsiteX75" fmla="*/ 4405405 w 4417162"/>
              <a:gd name="connsiteY75" fmla="*/ 3557587 h 6858000"/>
              <a:gd name="connsiteX76" fmla="*/ 4393648 w 4417162"/>
              <a:gd name="connsiteY76" fmla="*/ 3609975 h 6858000"/>
              <a:gd name="connsiteX77" fmla="*/ 4378531 w 4417162"/>
              <a:gd name="connsiteY77" fmla="*/ 3656012 h 6858000"/>
              <a:gd name="connsiteX78" fmla="*/ 4361735 w 4417162"/>
              <a:gd name="connsiteY78" fmla="*/ 3697287 h 6858000"/>
              <a:gd name="connsiteX79" fmla="*/ 4341580 w 4417162"/>
              <a:gd name="connsiteY79" fmla="*/ 3736975 h 6858000"/>
              <a:gd name="connsiteX80" fmla="*/ 4301270 w 4417162"/>
              <a:gd name="connsiteY80" fmla="*/ 3811587 h 6858000"/>
              <a:gd name="connsiteX81" fmla="*/ 4282794 w 4417162"/>
              <a:gd name="connsiteY81" fmla="*/ 3848100 h 6858000"/>
              <a:gd name="connsiteX82" fmla="*/ 4264318 w 4417162"/>
              <a:gd name="connsiteY82" fmla="*/ 3890962 h 6858000"/>
              <a:gd name="connsiteX83" fmla="*/ 4249203 w 4417162"/>
              <a:gd name="connsiteY83" fmla="*/ 3935412 h 6858000"/>
              <a:gd name="connsiteX84" fmla="*/ 4239125 w 4417162"/>
              <a:gd name="connsiteY84" fmla="*/ 3987800 h 6858000"/>
              <a:gd name="connsiteX85" fmla="*/ 4229047 w 4417162"/>
              <a:gd name="connsiteY85" fmla="*/ 4048125 h 6858000"/>
              <a:gd name="connsiteX86" fmla="*/ 4227367 w 4417162"/>
              <a:gd name="connsiteY86" fmla="*/ 4116387 h 6858000"/>
              <a:gd name="connsiteX87" fmla="*/ 4229047 w 4417162"/>
              <a:gd name="connsiteY87" fmla="*/ 4186237 h 6858000"/>
              <a:gd name="connsiteX88" fmla="*/ 4239125 w 4417162"/>
              <a:gd name="connsiteY88" fmla="*/ 4244975 h 6858000"/>
              <a:gd name="connsiteX89" fmla="*/ 4249203 w 4417162"/>
              <a:gd name="connsiteY89" fmla="*/ 4297362 h 6858000"/>
              <a:gd name="connsiteX90" fmla="*/ 4264318 w 4417162"/>
              <a:gd name="connsiteY90" fmla="*/ 4343400 h 6858000"/>
              <a:gd name="connsiteX91" fmla="*/ 4282794 w 4417162"/>
              <a:gd name="connsiteY91" fmla="*/ 4386262 h 6858000"/>
              <a:gd name="connsiteX92" fmla="*/ 4301270 w 4417162"/>
              <a:gd name="connsiteY92" fmla="*/ 4424362 h 6858000"/>
              <a:gd name="connsiteX93" fmla="*/ 4341580 w 4417162"/>
              <a:gd name="connsiteY93" fmla="*/ 4498975 h 6858000"/>
              <a:gd name="connsiteX94" fmla="*/ 4361735 w 4417162"/>
              <a:gd name="connsiteY94" fmla="*/ 4537075 h 6858000"/>
              <a:gd name="connsiteX95" fmla="*/ 4378531 w 4417162"/>
              <a:gd name="connsiteY95" fmla="*/ 4579937 h 6858000"/>
              <a:gd name="connsiteX96" fmla="*/ 4393648 w 4417162"/>
              <a:gd name="connsiteY96" fmla="*/ 4625975 h 6858000"/>
              <a:gd name="connsiteX97" fmla="*/ 4405405 w 4417162"/>
              <a:gd name="connsiteY97" fmla="*/ 4678362 h 6858000"/>
              <a:gd name="connsiteX98" fmla="*/ 4413803 w 4417162"/>
              <a:gd name="connsiteY98" fmla="*/ 4738687 h 6858000"/>
              <a:gd name="connsiteX99" fmla="*/ 4417162 w 4417162"/>
              <a:gd name="connsiteY99" fmla="*/ 4806950 h 6858000"/>
              <a:gd name="connsiteX100" fmla="*/ 4413803 w 4417162"/>
              <a:gd name="connsiteY100" fmla="*/ 4875212 h 6858000"/>
              <a:gd name="connsiteX101" fmla="*/ 4405405 w 4417162"/>
              <a:gd name="connsiteY101" fmla="*/ 4935537 h 6858000"/>
              <a:gd name="connsiteX102" fmla="*/ 4393648 w 4417162"/>
              <a:gd name="connsiteY102" fmla="*/ 4987925 h 6858000"/>
              <a:gd name="connsiteX103" fmla="*/ 4378531 w 4417162"/>
              <a:gd name="connsiteY103" fmla="*/ 5033962 h 6858000"/>
              <a:gd name="connsiteX104" fmla="*/ 4361735 w 4417162"/>
              <a:gd name="connsiteY104" fmla="*/ 5075237 h 6858000"/>
              <a:gd name="connsiteX105" fmla="*/ 4341580 w 4417162"/>
              <a:gd name="connsiteY105" fmla="*/ 5114925 h 6858000"/>
              <a:gd name="connsiteX106" fmla="*/ 4321425 w 4417162"/>
              <a:gd name="connsiteY106" fmla="*/ 5149850 h 6858000"/>
              <a:gd name="connsiteX107" fmla="*/ 4301270 w 4417162"/>
              <a:gd name="connsiteY107" fmla="*/ 5186362 h 6858000"/>
              <a:gd name="connsiteX108" fmla="*/ 4282794 w 4417162"/>
              <a:gd name="connsiteY108" fmla="*/ 5226050 h 6858000"/>
              <a:gd name="connsiteX109" fmla="*/ 4264318 w 4417162"/>
              <a:gd name="connsiteY109" fmla="*/ 5268912 h 6858000"/>
              <a:gd name="connsiteX110" fmla="*/ 4249203 w 4417162"/>
              <a:gd name="connsiteY110" fmla="*/ 5313362 h 6858000"/>
              <a:gd name="connsiteX111" fmla="*/ 4239125 w 4417162"/>
              <a:gd name="connsiteY111" fmla="*/ 5365750 h 6858000"/>
              <a:gd name="connsiteX112" fmla="*/ 4229047 w 4417162"/>
              <a:gd name="connsiteY112" fmla="*/ 5426075 h 6858000"/>
              <a:gd name="connsiteX113" fmla="*/ 4227367 w 4417162"/>
              <a:gd name="connsiteY113" fmla="*/ 5494337 h 6858000"/>
              <a:gd name="connsiteX114" fmla="*/ 4229047 w 4417162"/>
              <a:gd name="connsiteY114" fmla="*/ 5562600 h 6858000"/>
              <a:gd name="connsiteX115" fmla="*/ 4239125 w 4417162"/>
              <a:gd name="connsiteY115" fmla="*/ 5622925 h 6858000"/>
              <a:gd name="connsiteX116" fmla="*/ 4249203 w 4417162"/>
              <a:gd name="connsiteY116" fmla="*/ 5675312 h 6858000"/>
              <a:gd name="connsiteX117" fmla="*/ 4264318 w 4417162"/>
              <a:gd name="connsiteY117" fmla="*/ 5721350 h 6858000"/>
              <a:gd name="connsiteX118" fmla="*/ 4282794 w 4417162"/>
              <a:gd name="connsiteY118" fmla="*/ 5762625 h 6858000"/>
              <a:gd name="connsiteX119" fmla="*/ 4301270 w 4417162"/>
              <a:gd name="connsiteY119" fmla="*/ 5802312 h 6858000"/>
              <a:gd name="connsiteX120" fmla="*/ 4321425 w 4417162"/>
              <a:gd name="connsiteY120" fmla="*/ 5840412 h 6858000"/>
              <a:gd name="connsiteX121" fmla="*/ 4341580 w 4417162"/>
              <a:gd name="connsiteY121" fmla="*/ 5876925 h 6858000"/>
              <a:gd name="connsiteX122" fmla="*/ 4361735 w 4417162"/>
              <a:gd name="connsiteY122" fmla="*/ 5915025 h 6858000"/>
              <a:gd name="connsiteX123" fmla="*/ 4378531 w 4417162"/>
              <a:gd name="connsiteY123" fmla="*/ 5956300 h 6858000"/>
              <a:gd name="connsiteX124" fmla="*/ 4393648 w 4417162"/>
              <a:gd name="connsiteY124" fmla="*/ 6003925 h 6858000"/>
              <a:gd name="connsiteX125" fmla="*/ 4405405 w 4417162"/>
              <a:gd name="connsiteY125" fmla="*/ 6056312 h 6858000"/>
              <a:gd name="connsiteX126" fmla="*/ 4413803 w 4417162"/>
              <a:gd name="connsiteY126" fmla="*/ 6113462 h 6858000"/>
              <a:gd name="connsiteX127" fmla="*/ 4417162 w 4417162"/>
              <a:gd name="connsiteY127" fmla="*/ 6183312 h 6858000"/>
              <a:gd name="connsiteX128" fmla="*/ 4413803 w 4417162"/>
              <a:gd name="connsiteY128" fmla="*/ 6251575 h 6858000"/>
              <a:gd name="connsiteX129" fmla="*/ 4405405 w 4417162"/>
              <a:gd name="connsiteY129" fmla="*/ 6311900 h 6858000"/>
              <a:gd name="connsiteX130" fmla="*/ 4393648 w 4417162"/>
              <a:gd name="connsiteY130" fmla="*/ 6361112 h 6858000"/>
              <a:gd name="connsiteX131" fmla="*/ 4378531 w 4417162"/>
              <a:gd name="connsiteY131" fmla="*/ 6407150 h 6858000"/>
              <a:gd name="connsiteX132" fmla="*/ 4361735 w 4417162"/>
              <a:gd name="connsiteY132" fmla="*/ 6448425 h 6858000"/>
              <a:gd name="connsiteX133" fmla="*/ 4343260 w 4417162"/>
              <a:gd name="connsiteY133" fmla="*/ 6488112 h 6858000"/>
              <a:gd name="connsiteX134" fmla="*/ 4324784 w 4417162"/>
              <a:gd name="connsiteY134" fmla="*/ 6523037 h 6858000"/>
              <a:gd name="connsiteX135" fmla="*/ 4304629 w 4417162"/>
              <a:gd name="connsiteY135" fmla="*/ 6561137 h 6858000"/>
              <a:gd name="connsiteX136" fmla="*/ 4284474 w 4417162"/>
              <a:gd name="connsiteY136" fmla="*/ 6597650 h 6858000"/>
              <a:gd name="connsiteX137" fmla="*/ 4267678 w 4417162"/>
              <a:gd name="connsiteY137" fmla="*/ 6640512 h 6858000"/>
              <a:gd name="connsiteX138" fmla="*/ 4250882 w 4417162"/>
              <a:gd name="connsiteY138" fmla="*/ 6683375 h 6858000"/>
              <a:gd name="connsiteX139" fmla="*/ 4240804 w 4417162"/>
              <a:gd name="connsiteY139" fmla="*/ 6735762 h 6858000"/>
              <a:gd name="connsiteX140" fmla="*/ 4232407 w 4417162"/>
              <a:gd name="connsiteY140" fmla="*/ 6791325 h 6858000"/>
              <a:gd name="connsiteX141" fmla="*/ 4227367 w 4417162"/>
              <a:gd name="connsiteY141" fmla="*/ 6858000 h 6858000"/>
              <a:gd name="connsiteX142" fmla="*/ 2310062 w 4417162"/>
              <a:gd name="connsiteY142" fmla="*/ 6858000 h 6858000"/>
              <a:gd name="connsiteX143" fmla="*/ 144378 w 4417162"/>
              <a:gd name="connsiteY143" fmla="*/ 6858000 h 6858000"/>
              <a:gd name="connsiteX144" fmla="*/ 0 w 4417162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417162" h="6858000">
                <a:moveTo>
                  <a:pt x="0" y="0"/>
                </a:moveTo>
                <a:lnTo>
                  <a:pt x="144378" y="0"/>
                </a:lnTo>
                <a:lnTo>
                  <a:pt x="2310062" y="0"/>
                </a:lnTo>
                <a:lnTo>
                  <a:pt x="4227367" y="0"/>
                </a:lnTo>
                <a:lnTo>
                  <a:pt x="4232407" y="66675"/>
                </a:lnTo>
                <a:lnTo>
                  <a:pt x="4240804" y="122237"/>
                </a:lnTo>
                <a:lnTo>
                  <a:pt x="4250882" y="174625"/>
                </a:lnTo>
                <a:lnTo>
                  <a:pt x="4267678" y="217487"/>
                </a:lnTo>
                <a:lnTo>
                  <a:pt x="4284474" y="260350"/>
                </a:lnTo>
                <a:lnTo>
                  <a:pt x="4304629" y="296862"/>
                </a:lnTo>
                <a:lnTo>
                  <a:pt x="4324784" y="334962"/>
                </a:lnTo>
                <a:lnTo>
                  <a:pt x="4343260" y="369887"/>
                </a:lnTo>
                <a:lnTo>
                  <a:pt x="4361735" y="409575"/>
                </a:lnTo>
                <a:lnTo>
                  <a:pt x="4378531" y="450850"/>
                </a:lnTo>
                <a:lnTo>
                  <a:pt x="4393648" y="496887"/>
                </a:lnTo>
                <a:lnTo>
                  <a:pt x="4405405" y="546100"/>
                </a:lnTo>
                <a:lnTo>
                  <a:pt x="4413803" y="606425"/>
                </a:lnTo>
                <a:lnTo>
                  <a:pt x="4417162" y="673100"/>
                </a:lnTo>
                <a:lnTo>
                  <a:pt x="4413803" y="744537"/>
                </a:lnTo>
                <a:lnTo>
                  <a:pt x="4405405" y="801687"/>
                </a:lnTo>
                <a:lnTo>
                  <a:pt x="4393648" y="854075"/>
                </a:lnTo>
                <a:lnTo>
                  <a:pt x="4378531" y="901700"/>
                </a:lnTo>
                <a:lnTo>
                  <a:pt x="4361735" y="942975"/>
                </a:lnTo>
                <a:lnTo>
                  <a:pt x="4341580" y="981075"/>
                </a:lnTo>
                <a:lnTo>
                  <a:pt x="4321425" y="1017587"/>
                </a:lnTo>
                <a:lnTo>
                  <a:pt x="4301270" y="1055687"/>
                </a:lnTo>
                <a:lnTo>
                  <a:pt x="4282794" y="1095375"/>
                </a:lnTo>
                <a:lnTo>
                  <a:pt x="4264318" y="1136650"/>
                </a:lnTo>
                <a:lnTo>
                  <a:pt x="4249203" y="1182687"/>
                </a:lnTo>
                <a:lnTo>
                  <a:pt x="4239125" y="1235075"/>
                </a:lnTo>
                <a:lnTo>
                  <a:pt x="4229047" y="1295400"/>
                </a:lnTo>
                <a:lnTo>
                  <a:pt x="4227367" y="1363662"/>
                </a:lnTo>
                <a:lnTo>
                  <a:pt x="4229047" y="1431925"/>
                </a:lnTo>
                <a:lnTo>
                  <a:pt x="4239125" y="1492250"/>
                </a:lnTo>
                <a:lnTo>
                  <a:pt x="4249203" y="1544637"/>
                </a:lnTo>
                <a:lnTo>
                  <a:pt x="4264318" y="1589087"/>
                </a:lnTo>
                <a:lnTo>
                  <a:pt x="4282794" y="1631950"/>
                </a:lnTo>
                <a:lnTo>
                  <a:pt x="4301270" y="1671637"/>
                </a:lnTo>
                <a:lnTo>
                  <a:pt x="4321425" y="1708150"/>
                </a:lnTo>
                <a:lnTo>
                  <a:pt x="4341580" y="1743075"/>
                </a:lnTo>
                <a:lnTo>
                  <a:pt x="4361735" y="1782762"/>
                </a:lnTo>
                <a:lnTo>
                  <a:pt x="4378531" y="1824037"/>
                </a:lnTo>
                <a:lnTo>
                  <a:pt x="4393648" y="1870075"/>
                </a:lnTo>
                <a:lnTo>
                  <a:pt x="4405405" y="1922462"/>
                </a:lnTo>
                <a:lnTo>
                  <a:pt x="4413803" y="1982787"/>
                </a:lnTo>
                <a:lnTo>
                  <a:pt x="4417162" y="2051050"/>
                </a:lnTo>
                <a:lnTo>
                  <a:pt x="4413803" y="2119312"/>
                </a:lnTo>
                <a:lnTo>
                  <a:pt x="4405405" y="2179637"/>
                </a:lnTo>
                <a:lnTo>
                  <a:pt x="4393648" y="2232025"/>
                </a:lnTo>
                <a:lnTo>
                  <a:pt x="4378531" y="2278062"/>
                </a:lnTo>
                <a:lnTo>
                  <a:pt x="4361735" y="2319337"/>
                </a:lnTo>
                <a:lnTo>
                  <a:pt x="4341580" y="2359025"/>
                </a:lnTo>
                <a:lnTo>
                  <a:pt x="4321425" y="2395537"/>
                </a:lnTo>
                <a:lnTo>
                  <a:pt x="4301270" y="2433637"/>
                </a:lnTo>
                <a:lnTo>
                  <a:pt x="4282794" y="2471737"/>
                </a:lnTo>
                <a:lnTo>
                  <a:pt x="4264318" y="2513012"/>
                </a:lnTo>
                <a:lnTo>
                  <a:pt x="4249203" y="2560637"/>
                </a:lnTo>
                <a:lnTo>
                  <a:pt x="4239125" y="2613025"/>
                </a:lnTo>
                <a:lnTo>
                  <a:pt x="4229047" y="2671762"/>
                </a:lnTo>
                <a:lnTo>
                  <a:pt x="4227367" y="2741612"/>
                </a:lnTo>
                <a:lnTo>
                  <a:pt x="4229047" y="2809875"/>
                </a:lnTo>
                <a:lnTo>
                  <a:pt x="4239125" y="2868612"/>
                </a:lnTo>
                <a:lnTo>
                  <a:pt x="4249203" y="2922587"/>
                </a:lnTo>
                <a:lnTo>
                  <a:pt x="4264318" y="2967037"/>
                </a:lnTo>
                <a:lnTo>
                  <a:pt x="4282794" y="3009900"/>
                </a:lnTo>
                <a:lnTo>
                  <a:pt x="4301270" y="3046412"/>
                </a:lnTo>
                <a:lnTo>
                  <a:pt x="4321425" y="3084512"/>
                </a:lnTo>
                <a:lnTo>
                  <a:pt x="4341580" y="3121025"/>
                </a:lnTo>
                <a:lnTo>
                  <a:pt x="4361735" y="3160712"/>
                </a:lnTo>
                <a:lnTo>
                  <a:pt x="4378531" y="3201987"/>
                </a:lnTo>
                <a:lnTo>
                  <a:pt x="4393648" y="3248025"/>
                </a:lnTo>
                <a:lnTo>
                  <a:pt x="4405405" y="3300412"/>
                </a:lnTo>
                <a:lnTo>
                  <a:pt x="4413803" y="3360737"/>
                </a:lnTo>
                <a:lnTo>
                  <a:pt x="4417162" y="3427412"/>
                </a:lnTo>
                <a:lnTo>
                  <a:pt x="4413803" y="3497262"/>
                </a:lnTo>
                <a:lnTo>
                  <a:pt x="4405405" y="3557587"/>
                </a:lnTo>
                <a:lnTo>
                  <a:pt x="4393648" y="3609975"/>
                </a:lnTo>
                <a:lnTo>
                  <a:pt x="4378531" y="3656012"/>
                </a:lnTo>
                <a:lnTo>
                  <a:pt x="4361735" y="3697287"/>
                </a:lnTo>
                <a:lnTo>
                  <a:pt x="4341580" y="3736975"/>
                </a:lnTo>
                <a:lnTo>
                  <a:pt x="4301270" y="3811587"/>
                </a:lnTo>
                <a:lnTo>
                  <a:pt x="4282794" y="3848100"/>
                </a:lnTo>
                <a:lnTo>
                  <a:pt x="4264318" y="3890962"/>
                </a:lnTo>
                <a:lnTo>
                  <a:pt x="4249203" y="3935412"/>
                </a:lnTo>
                <a:lnTo>
                  <a:pt x="4239125" y="3987800"/>
                </a:lnTo>
                <a:lnTo>
                  <a:pt x="4229047" y="4048125"/>
                </a:lnTo>
                <a:lnTo>
                  <a:pt x="4227367" y="4116387"/>
                </a:lnTo>
                <a:lnTo>
                  <a:pt x="4229047" y="4186237"/>
                </a:lnTo>
                <a:lnTo>
                  <a:pt x="4239125" y="4244975"/>
                </a:lnTo>
                <a:lnTo>
                  <a:pt x="4249203" y="4297362"/>
                </a:lnTo>
                <a:lnTo>
                  <a:pt x="4264318" y="4343400"/>
                </a:lnTo>
                <a:lnTo>
                  <a:pt x="4282794" y="4386262"/>
                </a:lnTo>
                <a:lnTo>
                  <a:pt x="4301270" y="4424362"/>
                </a:lnTo>
                <a:lnTo>
                  <a:pt x="4341580" y="4498975"/>
                </a:lnTo>
                <a:lnTo>
                  <a:pt x="4361735" y="4537075"/>
                </a:lnTo>
                <a:lnTo>
                  <a:pt x="4378531" y="4579937"/>
                </a:lnTo>
                <a:lnTo>
                  <a:pt x="4393648" y="4625975"/>
                </a:lnTo>
                <a:lnTo>
                  <a:pt x="4405405" y="4678362"/>
                </a:lnTo>
                <a:lnTo>
                  <a:pt x="4413803" y="4738687"/>
                </a:lnTo>
                <a:lnTo>
                  <a:pt x="4417162" y="4806950"/>
                </a:lnTo>
                <a:lnTo>
                  <a:pt x="4413803" y="4875212"/>
                </a:lnTo>
                <a:lnTo>
                  <a:pt x="4405405" y="4935537"/>
                </a:lnTo>
                <a:lnTo>
                  <a:pt x="4393648" y="4987925"/>
                </a:lnTo>
                <a:lnTo>
                  <a:pt x="4378531" y="5033962"/>
                </a:lnTo>
                <a:lnTo>
                  <a:pt x="4361735" y="5075237"/>
                </a:lnTo>
                <a:lnTo>
                  <a:pt x="4341580" y="5114925"/>
                </a:lnTo>
                <a:lnTo>
                  <a:pt x="4321425" y="5149850"/>
                </a:lnTo>
                <a:lnTo>
                  <a:pt x="4301270" y="5186362"/>
                </a:lnTo>
                <a:lnTo>
                  <a:pt x="4282794" y="5226050"/>
                </a:lnTo>
                <a:lnTo>
                  <a:pt x="4264318" y="5268912"/>
                </a:lnTo>
                <a:lnTo>
                  <a:pt x="4249203" y="5313362"/>
                </a:lnTo>
                <a:lnTo>
                  <a:pt x="4239125" y="5365750"/>
                </a:lnTo>
                <a:lnTo>
                  <a:pt x="4229047" y="5426075"/>
                </a:lnTo>
                <a:lnTo>
                  <a:pt x="4227367" y="5494337"/>
                </a:lnTo>
                <a:lnTo>
                  <a:pt x="4229047" y="5562600"/>
                </a:lnTo>
                <a:lnTo>
                  <a:pt x="4239125" y="5622925"/>
                </a:lnTo>
                <a:lnTo>
                  <a:pt x="4249203" y="5675312"/>
                </a:lnTo>
                <a:lnTo>
                  <a:pt x="4264318" y="5721350"/>
                </a:lnTo>
                <a:lnTo>
                  <a:pt x="4282794" y="5762625"/>
                </a:lnTo>
                <a:lnTo>
                  <a:pt x="4301270" y="5802312"/>
                </a:lnTo>
                <a:lnTo>
                  <a:pt x="4321425" y="5840412"/>
                </a:lnTo>
                <a:lnTo>
                  <a:pt x="4341580" y="5876925"/>
                </a:lnTo>
                <a:lnTo>
                  <a:pt x="4361735" y="5915025"/>
                </a:lnTo>
                <a:lnTo>
                  <a:pt x="4378531" y="5956300"/>
                </a:lnTo>
                <a:lnTo>
                  <a:pt x="4393648" y="6003925"/>
                </a:lnTo>
                <a:lnTo>
                  <a:pt x="4405405" y="6056312"/>
                </a:lnTo>
                <a:lnTo>
                  <a:pt x="4413803" y="6113462"/>
                </a:lnTo>
                <a:lnTo>
                  <a:pt x="4417162" y="6183312"/>
                </a:lnTo>
                <a:lnTo>
                  <a:pt x="4413803" y="6251575"/>
                </a:lnTo>
                <a:lnTo>
                  <a:pt x="4405405" y="6311900"/>
                </a:lnTo>
                <a:lnTo>
                  <a:pt x="4393648" y="6361112"/>
                </a:lnTo>
                <a:lnTo>
                  <a:pt x="4378531" y="6407150"/>
                </a:lnTo>
                <a:lnTo>
                  <a:pt x="4361735" y="6448425"/>
                </a:lnTo>
                <a:lnTo>
                  <a:pt x="4343260" y="6488112"/>
                </a:lnTo>
                <a:lnTo>
                  <a:pt x="4324784" y="6523037"/>
                </a:lnTo>
                <a:lnTo>
                  <a:pt x="4304629" y="6561137"/>
                </a:lnTo>
                <a:lnTo>
                  <a:pt x="4284474" y="6597650"/>
                </a:lnTo>
                <a:lnTo>
                  <a:pt x="4267678" y="6640512"/>
                </a:lnTo>
                <a:lnTo>
                  <a:pt x="4250882" y="6683375"/>
                </a:lnTo>
                <a:lnTo>
                  <a:pt x="4240804" y="6735762"/>
                </a:lnTo>
                <a:lnTo>
                  <a:pt x="4232407" y="6791325"/>
                </a:lnTo>
                <a:lnTo>
                  <a:pt x="4227367" y="6858000"/>
                </a:lnTo>
                <a:lnTo>
                  <a:pt x="2310062" y="6858000"/>
                </a:lnTo>
                <a:lnTo>
                  <a:pt x="14437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76" name="Freeform: Shape 75">
            <a:extLst>
              <a:ext uri="{FF2B5EF4-FFF2-40B4-BE49-F238E27FC236}">
                <a16:creationId xmlns:a16="http://schemas.microsoft.com/office/drawing/2014/main" id="{A7A4B465-FBCC-4CD4-89A1-82992A7B4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272784" cy="6858000"/>
          </a:xfrm>
          <a:custGeom>
            <a:avLst/>
            <a:gdLst>
              <a:gd name="connsiteX0" fmla="*/ 0 w 4272784"/>
              <a:gd name="connsiteY0" fmla="*/ 0 h 6858000"/>
              <a:gd name="connsiteX1" fmla="*/ 4082989 w 4272784"/>
              <a:gd name="connsiteY1" fmla="*/ 0 h 6858000"/>
              <a:gd name="connsiteX2" fmla="*/ 4088029 w 4272784"/>
              <a:gd name="connsiteY2" fmla="*/ 66675 h 6858000"/>
              <a:gd name="connsiteX3" fmla="*/ 4096426 w 4272784"/>
              <a:gd name="connsiteY3" fmla="*/ 122237 h 6858000"/>
              <a:gd name="connsiteX4" fmla="*/ 4106504 w 4272784"/>
              <a:gd name="connsiteY4" fmla="*/ 174625 h 6858000"/>
              <a:gd name="connsiteX5" fmla="*/ 4123300 w 4272784"/>
              <a:gd name="connsiteY5" fmla="*/ 217487 h 6858000"/>
              <a:gd name="connsiteX6" fmla="*/ 4140096 w 4272784"/>
              <a:gd name="connsiteY6" fmla="*/ 260350 h 6858000"/>
              <a:gd name="connsiteX7" fmla="*/ 4160251 w 4272784"/>
              <a:gd name="connsiteY7" fmla="*/ 296862 h 6858000"/>
              <a:gd name="connsiteX8" fmla="*/ 4180406 w 4272784"/>
              <a:gd name="connsiteY8" fmla="*/ 334962 h 6858000"/>
              <a:gd name="connsiteX9" fmla="*/ 4198882 w 4272784"/>
              <a:gd name="connsiteY9" fmla="*/ 369887 h 6858000"/>
              <a:gd name="connsiteX10" fmla="*/ 4217357 w 4272784"/>
              <a:gd name="connsiteY10" fmla="*/ 409575 h 6858000"/>
              <a:gd name="connsiteX11" fmla="*/ 4234153 w 4272784"/>
              <a:gd name="connsiteY11" fmla="*/ 450850 h 6858000"/>
              <a:gd name="connsiteX12" fmla="*/ 4249270 w 4272784"/>
              <a:gd name="connsiteY12" fmla="*/ 496887 h 6858000"/>
              <a:gd name="connsiteX13" fmla="*/ 4261027 w 4272784"/>
              <a:gd name="connsiteY13" fmla="*/ 546100 h 6858000"/>
              <a:gd name="connsiteX14" fmla="*/ 4269425 w 4272784"/>
              <a:gd name="connsiteY14" fmla="*/ 606425 h 6858000"/>
              <a:gd name="connsiteX15" fmla="*/ 4272784 w 4272784"/>
              <a:gd name="connsiteY15" fmla="*/ 673100 h 6858000"/>
              <a:gd name="connsiteX16" fmla="*/ 4269425 w 4272784"/>
              <a:gd name="connsiteY16" fmla="*/ 744537 h 6858000"/>
              <a:gd name="connsiteX17" fmla="*/ 4261027 w 4272784"/>
              <a:gd name="connsiteY17" fmla="*/ 801687 h 6858000"/>
              <a:gd name="connsiteX18" fmla="*/ 4249270 w 4272784"/>
              <a:gd name="connsiteY18" fmla="*/ 854075 h 6858000"/>
              <a:gd name="connsiteX19" fmla="*/ 4234153 w 4272784"/>
              <a:gd name="connsiteY19" fmla="*/ 901700 h 6858000"/>
              <a:gd name="connsiteX20" fmla="*/ 4217357 w 4272784"/>
              <a:gd name="connsiteY20" fmla="*/ 942975 h 6858000"/>
              <a:gd name="connsiteX21" fmla="*/ 4197202 w 4272784"/>
              <a:gd name="connsiteY21" fmla="*/ 981075 h 6858000"/>
              <a:gd name="connsiteX22" fmla="*/ 4177047 w 4272784"/>
              <a:gd name="connsiteY22" fmla="*/ 1017587 h 6858000"/>
              <a:gd name="connsiteX23" fmla="*/ 4156892 w 4272784"/>
              <a:gd name="connsiteY23" fmla="*/ 1055687 h 6858000"/>
              <a:gd name="connsiteX24" fmla="*/ 4138416 w 4272784"/>
              <a:gd name="connsiteY24" fmla="*/ 1095375 h 6858000"/>
              <a:gd name="connsiteX25" fmla="*/ 4119940 w 4272784"/>
              <a:gd name="connsiteY25" fmla="*/ 1136650 h 6858000"/>
              <a:gd name="connsiteX26" fmla="*/ 4104825 w 4272784"/>
              <a:gd name="connsiteY26" fmla="*/ 1182687 h 6858000"/>
              <a:gd name="connsiteX27" fmla="*/ 4094747 w 4272784"/>
              <a:gd name="connsiteY27" fmla="*/ 1235075 h 6858000"/>
              <a:gd name="connsiteX28" fmla="*/ 4084669 w 4272784"/>
              <a:gd name="connsiteY28" fmla="*/ 1295400 h 6858000"/>
              <a:gd name="connsiteX29" fmla="*/ 4082989 w 4272784"/>
              <a:gd name="connsiteY29" fmla="*/ 1363662 h 6858000"/>
              <a:gd name="connsiteX30" fmla="*/ 4084669 w 4272784"/>
              <a:gd name="connsiteY30" fmla="*/ 1431925 h 6858000"/>
              <a:gd name="connsiteX31" fmla="*/ 4094747 w 4272784"/>
              <a:gd name="connsiteY31" fmla="*/ 1492250 h 6858000"/>
              <a:gd name="connsiteX32" fmla="*/ 4104825 w 4272784"/>
              <a:gd name="connsiteY32" fmla="*/ 1544637 h 6858000"/>
              <a:gd name="connsiteX33" fmla="*/ 4119940 w 4272784"/>
              <a:gd name="connsiteY33" fmla="*/ 1589087 h 6858000"/>
              <a:gd name="connsiteX34" fmla="*/ 4138416 w 4272784"/>
              <a:gd name="connsiteY34" fmla="*/ 1631950 h 6858000"/>
              <a:gd name="connsiteX35" fmla="*/ 4156892 w 4272784"/>
              <a:gd name="connsiteY35" fmla="*/ 1671637 h 6858000"/>
              <a:gd name="connsiteX36" fmla="*/ 4177047 w 4272784"/>
              <a:gd name="connsiteY36" fmla="*/ 1708150 h 6858000"/>
              <a:gd name="connsiteX37" fmla="*/ 4197202 w 4272784"/>
              <a:gd name="connsiteY37" fmla="*/ 1743075 h 6858000"/>
              <a:gd name="connsiteX38" fmla="*/ 4217357 w 4272784"/>
              <a:gd name="connsiteY38" fmla="*/ 1782762 h 6858000"/>
              <a:gd name="connsiteX39" fmla="*/ 4234153 w 4272784"/>
              <a:gd name="connsiteY39" fmla="*/ 1824037 h 6858000"/>
              <a:gd name="connsiteX40" fmla="*/ 4249270 w 4272784"/>
              <a:gd name="connsiteY40" fmla="*/ 1870075 h 6858000"/>
              <a:gd name="connsiteX41" fmla="*/ 4261027 w 4272784"/>
              <a:gd name="connsiteY41" fmla="*/ 1922462 h 6858000"/>
              <a:gd name="connsiteX42" fmla="*/ 4269425 w 4272784"/>
              <a:gd name="connsiteY42" fmla="*/ 1982787 h 6858000"/>
              <a:gd name="connsiteX43" fmla="*/ 4272784 w 4272784"/>
              <a:gd name="connsiteY43" fmla="*/ 2051050 h 6858000"/>
              <a:gd name="connsiteX44" fmla="*/ 4269425 w 4272784"/>
              <a:gd name="connsiteY44" fmla="*/ 2119312 h 6858000"/>
              <a:gd name="connsiteX45" fmla="*/ 4261027 w 4272784"/>
              <a:gd name="connsiteY45" fmla="*/ 2179637 h 6858000"/>
              <a:gd name="connsiteX46" fmla="*/ 4249270 w 4272784"/>
              <a:gd name="connsiteY46" fmla="*/ 2232025 h 6858000"/>
              <a:gd name="connsiteX47" fmla="*/ 4234153 w 4272784"/>
              <a:gd name="connsiteY47" fmla="*/ 2278062 h 6858000"/>
              <a:gd name="connsiteX48" fmla="*/ 4217357 w 4272784"/>
              <a:gd name="connsiteY48" fmla="*/ 2319337 h 6858000"/>
              <a:gd name="connsiteX49" fmla="*/ 4197202 w 4272784"/>
              <a:gd name="connsiteY49" fmla="*/ 2359025 h 6858000"/>
              <a:gd name="connsiteX50" fmla="*/ 4177047 w 4272784"/>
              <a:gd name="connsiteY50" fmla="*/ 2395537 h 6858000"/>
              <a:gd name="connsiteX51" fmla="*/ 4156892 w 4272784"/>
              <a:gd name="connsiteY51" fmla="*/ 2433637 h 6858000"/>
              <a:gd name="connsiteX52" fmla="*/ 4138416 w 4272784"/>
              <a:gd name="connsiteY52" fmla="*/ 2471737 h 6858000"/>
              <a:gd name="connsiteX53" fmla="*/ 4119940 w 4272784"/>
              <a:gd name="connsiteY53" fmla="*/ 2513012 h 6858000"/>
              <a:gd name="connsiteX54" fmla="*/ 4104825 w 4272784"/>
              <a:gd name="connsiteY54" fmla="*/ 2560637 h 6858000"/>
              <a:gd name="connsiteX55" fmla="*/ 4094747 w 4272784"/>
              <a:gd name="connsiteY55" fmla="*/ 2613025 h 6858000"/>
              <a:gd name="connsiteX56" fmla="*/ 4084669 w 4272784"/>
              <a:gd name="connsiteY56" fmla="*/ 2671762 h 6858000"/>
              <a:gd name="connsiteX57" fmla="*/ 4082989 w 4272784"/>
              <a:gd name="connsiteY57" fmla="*/ 2741612 h 6858000"/>
              <a:gd name="connsiteX58" fmla="*/ 4084669 w 4272784"/>
              <a:gd name="connsiteY58" fmla="*/ 2809875 h 6858000"/>
              <a:gd name="connsiteX59" fmla="*/ 4094747 w 4272784"/>
              <a:gd name="connsiteY59" fmla="*/ 2868612 h 6858000"/>
              <a:gd name="connsiteX60" fmla="*/ 4104825 w 4272784"/>
              <a:gd name="connsiteY60" fmla="*/ 2922587 h 6858000"/>
              <a:gd name="connsiteX61" fmla="*/ 4119940 w 4272784"/>
              <a:gd name="connsiteY61" fmla="*/ 2967037 h 6858000"/>
              <a:gd name="connsiteX62" fmla="*/ 4138416 w 4272784"/>
              <a:gd name="connsiteY62" fmla="*/ 3009900 h 6858000"/>
              <a:gd name="connsiteX63" fmla="*/ 4156892 w 4272784"/>
              <a:gd name="connsiteY63" fmla="*/ 3046412 h 6858000"/>
              <a:gd name="connsiteX64" fmla="*/ 4177047 w 4272784"/>
              <a:gd name="connsiteY64" fmla="*/ 3084512 h 6858000"/>
              <a:gd name="connsiteX65" fmla="*/ 4197202 w 4272784"/>
              <a:gd name="connsiteY65" fmla="*/ 3121025 h 6858000"/>
              <a:gd name="connsiteX66" fmla="*/ 4217357 w 4272784"/>
              <a:gd name="connsiteY66" fmla="*/ 3160712 h 6858000"/>
              <a:gd name="connsiteX67" fmla="*/ 4234153 w 4272784"/>
              <a:gd name="connsiteY67" fmla="*/ 3201987 h 6858000"/>
              <a:gd name="connsiteX68" fmla="*/ 4249270 w 4272784"/>
              <a:gd name="connsiteY68" fmla="*/ 3248025 h 6858000"/>
              <a:gd name="connsiteX69" fmla="*/ 4261027 w 4272784"/>
              <a:gd name="connsiteY69" fmla="*/ 3300412 h 6858000"/>
              <a:gd name="connsiteX70" fmla="*/ 4269425 w 4272784"/>
              <a:gd name="connsiteY70" fmla="*/ 3360737 h 6858000"/>
              <a:gd name="connsiteX71" fmla="*/ 4272784 w 4272784"/>
              <a:gd name="connsiteY71" fmla="*/ 3427412 h 6858000"/>
              <a:gd name="connsiteX72" fmla="*/ 4269425 w 4272784"/>
              <a:gd name="connsiteY72" fmla="*/ 3497262 h 6858000"/>
              <a:gd name="connsiteX73" fmla="*/ 4261027 w 4272784"/>
              <a:gd name="connsiteY73" fmla="*/ 3557587 h 6858000"/>
              <a:gd name="connsiteX74" fmla="*/ 4249270 w 4272784"/>
              <a:gd name="connsiteY74" fmla="*/ 3609975 h 6858000"/>
              <a:gd name="connsiteX75" fmla="*/ 4234153 w 4272784"/>
              <a:gd name="connsiteY75" fmla="*/ 3656012 h 6858000"/>
              <a:gd name="connsiteX76" fmla="*/ 4217357 w 4272784"/>
              <a:gd name="connsiteY76" fmla="*/ 3697287 h 6858000"/>
              <a:gd name="connsiteX77" fmla="*/ 4197202 w 4272784"/>
              <a:gd name="connsiteY77" fmla="*/ 3736975 h 6858000"/>
              <a:gd name="connsiteX78" fmla="*/ 4156892 w 4272784"/>
              <a:gd name="connsiteY78" fmla="*/ 3811587 h 6858000"/>
              <a:gd name="connsiteX79" fmla="*/ 4138416 w 4272784"/>
              <a:gd name="connsiteY79" fmla="*/ 3848100 h 6858000"/>
              <a:gd name="connsiteX80" fmla="*/ 4119940 w 4272784"/>
              <a:gd name="connsiteY80" fmla="*/ 3890962 h 6858000"/>
              <a:gd name="connsiteX81" fmla="*/ 4104825 w 4272784"/>
              <a:gd name="connsiteY81" fmla="*/ 3935412 h 6858000"/>
              <a:gd name="connsiteX82" fmla="*/ 4094747 w 4272784"/>
              <a:gd name="connsiteY82" fmla="*/ 3987800 h 6858000"/>
              <a:gd name="connsiteX83" fmla="*/ 4084669 w 4272784"/>
              <a:gd name="connsiteY83" fmla="*/ 4048125 h 6858000"/>
              <a:gd name="connsiteX84" fmla="*/ 4082989 w 4272784"/>
              <a:gd name="connsiteY84" fmla="*/ 4116387 h 6858000"/>
              <a:gd name="connsiteX85" fmla="*/ 4084669 w 4272784"/>
              <a:gd name="connsiteY85" fmla="*/ 4186237 h 6858000"/>
              <a:gd name="connsiteX86" fmla="*/ 4094747 w 4272784"/>
              <a:gd name="connsiteY86" fmla="*/ 4244975 h 6858000"/>
              <a:gd name="connsiteX87" fmla="*/ 4104825 w 4272784"/>
              <a:gd name="connsiteY87" fmla="*/ 4297362 h 6858000"/>
              <a:gd name="connsiteX88" fmla="*/ 4119940 w 4272784"/>
              <a:gd name="connsiteY88" fmla="*/ 4343400 h 6858000"/>
              <a:gd name="connsiteX89" fmla="*/ 4138416 w 4272784"/>
              <a:gd name="connsiteY89" fmla="*/ 4386262 h 6858000"/>
              <a:gd name="connsiteX90" fmla="*/ 4156892 w 4272784"/>
              <a:gd name="connsiteY90" fmla="*/ 4424362 h 6858000"/>
              <a:gd name="connsiteX91" fmla="*/ 4197202 w 4272784"/>
              <a:gd name="connsiteY91" fmla="*/ 4498975 h 6858000"/>
              <a:gd name="connsiteX92" fmla="*/ 4217357 w 4272784"/>
              <a:gd name="connsiteY92" fmla="*/ 4537075 h 6858000"/>
              <a:gd name="connsiteX93" fmla="*/ 4234153 w 4272784"/>
              <a:gd name="connsiteY93" fmla="*/ 4579937 h 6858000"/>
              <a:gd name="connsiteX94" fmla="*/ 4249270 w 4272784"/>
              <a:gd name="connsiteY94" fmla="*/ 4625975 h 6858000"/>
              <a:gd name="connsiteX95" fmla="*/ 4261027 w 4272784"/>
              <a:gd name="connsiteY95" fmla="*/ 4678362 h 6858000"/>
              <a:gd name="connsiteX96" fmla="*/ 4269425 w 4272784"/>
              <a:gd name="connsiteY96" fmla="*/ 4738687 h 6858000"/>
              <a:gd name="connsiteX97" fmla="*/ 4272784 w 4272784"/>
              <a:gd name="connsiteY97" fmla="*/ 4806950 h 6858000"/>
              <a:gd name="connsiteX98" fmla="*/ 4269425 w 4272784"/>
              <a:gd name="connsiteY98" fmla="*/ 4875212 h 6858000"/>
              <a:gd name="connsiteX99" fmla="*/ 4261027 w 4272784"/>
              <a:gd name="connsiteY99" fmla="*/ 4935537 h 6858000"/>
              <a:gd name="connsiteX100" fmla="*/ 4249270 w 4272784"/>
              <a:gd name="connsiteY100" fmla="*/ 4987925 h 6858000"/>
              <a:gd name="connsiteX101" fmla="*/ 4234153 w 4272784"/>
              <a:gd name="connsiteY101" fmla="*/ 5033962 h 6858000"/>
              <a:gd name="connsiteX102" fmla="*/ 4217357 w 4272784"/>
              <a:gd name="connsiteY102" fmla="*/ 5075237 h 6858000"/>
              <a:gd name="connsiteX103" fmla="*/ 4197202 w 4272784"/>
              <a:gd name="connsiteY103" fmla="*/ 5114925 h 6858000"/>
              <a:gd name="connsiteX104" fmla="*/ 4177047 w 4272784"/>
              <a:gd name="connsiteY104" fmla="*/ 5149850 h 6858000"/>
              <a:gd name="connsiteX105" fmla="*/ 4156892 w 4272784"/>
              <a:gd name="connsiteY105" fmla="*/ 5186362 h 6858000"/>
              <a:gd name="connsiteX106" fmla="*/ 4138416 w 4272784"/>
              <a:gd name="connsiteY106" fmla="*/ 5226050 h 6858000"/>
              <a:gd name="connsiteX107" fmla="*/ 4119940 w 4272784"/>
              <a:gd name="connsiteY107" fmla="*/ 5268912 h 6858000"/>
              <a:gd name="connsiteX108" fmla="*/ 4104825 w 4272784"/>
              <a:gd name="connsiteY108" fmla="*/ 5313362 h 6858000"/>
              <a:gd name="connsiteX109" fmla="*/ 4094747 w 4272784"/>
              <a:gd name="connsiteY109" fmla="*/ 5365750 h 6858000"/>
              <a:gd name="connsiteX110" fmla="*/ 4084669 w 4272784"/>
              <a:gd name="connsiteY110" fmla="*/ 5426075 h 6858000"/>
              <a:gd name="connsiteX111" fmla="*/ 4082989 w 4272784"/>
              <a:gd name="connsiteY111" fmla="*/ 5494337 h 6858000"/>
              <a:gd name="connsiteX112" fmla="*/ 4084669 w 4272784"/>
              <a:gd name="connsiteY112" fmla="*/ 5562600 h 6858000"/>
              <a:gd name="connsiteX113" fmla="*/ 4094747 w 4272784"/>
              <a:gd name="connsiteY113" fmla="*/ 5622925 h 6858000"/>
              <a:gd name="connsiteX114" fmla="*/ 4104825 w 4272784"/>
              <a:gd name="connsiteY114" fmla="*/ 5675312 h 6858000"/>
              <a:gd name="connsiteX115" fmla="*/ 4119940 w 4272784"/>
              <a:gd name="connsiteY115" fmla="*/ 5721350 h 6858000"/>
              <a:gd name="connsiteX116" fmla="*/ 4138416 w 4272784"/>
              <a:gd name="connsiteY116" fmla="*/ 5762625 h 6858000"/>
              <a:gd name="connsiteX117" fmla="*/ 4156892 w 4272784"/>
              <a:gd name="connsiteY117" fmla="*/ 5802312 h 6858000"/>
              <a:gd name="connsiteX118" fmla="*/ 4177047 w 4272784"/>
              <a:gd name="connsiteY118" fmla="*/ 5840412 h 6858000"/>
              <a:gd name="connsiteX119" fmla="*/ 4197202 w 4272784"/>
              <a:gd name="connsiteY119" fmla="*/ 5876925 h 6858000"/>
              <a:gd name="connsiteX120" fmla="*/ 4217357 w 4272784"/>
              <a:gd name="connsiteY120" fmla="*/ 5915025 h 6858000"/>
              <a:gd name="connsiteX121" fmla="*/ 4234153 w 4272784"/>
              <a:gd name="connsiteY121" fmla="*/ 5956300 h 6858000"/>
              <a:gd name="connsiteX122" fmla="*/ 4249270 w 4272784"/>
              <a:gd name="connsiteY122" fmla="*/ 6003925 h 6858000"/>
              <a:gd name="connsiteX123" fmla="*/ 4261027 w 4272784"/>
              <a:gd name="connsiteY123" fmla="*/ 6056312 h 6858000"/>
              <a:gd name="connsiteX124" fmla="*/ 4269425 w 4272784"/>
              <a:gd name="connsiteY124" fmla="*/ 6113462 h 6858000"/>
              <a:gd name="connsiteX125" fmla="*/ 4272784 w 4272784"/>
              <a:gd name="connsiteY125" fmla="*/ 6183312 h 6858000"/>
              <a:gd name="connsiteX126" fmla="*/ 4269425 w 4272784"/>
              <a:gd name="connsiteY126" fmla="*/ 6251575 h 6858000"/>
              <a:gd name="connsiteX127" fmla="*/ 4261027 w 4272784"/>
              <a:gd name="connsiteY127" fmla="*/ 6311900 h 6858000"/>
              <a:gd name="connsiteX128" fmla="*/ 4249270 w 4272784"/>
              <a:gd name="connsiteY128" fmla="*/ 6361112 h 6858000"/>
              <a:gd name="connsiteX129" fmla="*/ 4234153 w 4272784"/>
              <a:gd name="connsiteY129" fmla="*/ 6407150 h 6858000"/>
              <a:gd name="connsiteX130" fmla="*/ 4217357 w 4272784"/>
              <a:gd name="connsiteY130" fmla="*/ 6448425 h 6858000"/>
              <a:gd name="connsiteX131" fmla="*/ 4198882 w 4272784"/>
              <a:gd name="connsiteY131" fmla="*/ 6488112 h 6858000"/>
              <a:gd name="connsiteX132" fmla="*/ 4180406 w 4272784"/>
              <a:gd name="connsiteY132" fmla="*/ 6523037 h 6858000"/>
              <a:gd name="connsiteX133" fmla="*/ 4160251 w 4272784"/>
              <a:gd name="connsiteY133" fmla="*/ 6561137 h 6858000"/>
              <a:gd name="connsiteX134" fmla="*/ 4140096 w 4272784"/>
              <a:gd name="connsiteY134" fmla="*/ 6597650 h 6858000"/>
              <a:gd name="connsiteX135" fmla="*/ 4123300 w 4272784"/>
              <a:gd name="connsiteY135" fmla="*/ 6640512 h 6858000"/>
              <a:gd name="connsiteX136" fmla="*/ 4106504 w 4272784"/>
              <a:gd name="connsiteY136" fmla="*/ 6683375 h 6858000"/>
              <a:gd name="connsiteX137" fmla="*/ 4096426 w 4272784"/>
              <a:gd name="connsiteY137" fmla="*/ 6735762 h 6858000"/>
              <a:gd name="connsiteX138" fmla="*/ 4088029 w 4272784"/>
              <a:gd name="connsiteY138" fmla="*/ 6791325 h 6858000"/>
              <a:gd name="connsiteX139" fmla="*/ 4082989 w 4272784"/>
              <a:gd name="connsiteY139" fmla="*/ 6858000 h 6858000"/>
              <a:gd name="connsiteX140" fmla="*/ 0 w 427278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272784" h="6858000">
                <a:moveTo>
                  <a:pt x="0" y="0"/>
                </a:moveTo>
                <a:lnTo>
                  <a:pt x="4082989" y="0"/>
                </a:lnTo>
                <a:lnTo>
                  <a:pt x="4088029" y="66675"/>
                </a:lnTo>
                <a:lnTo>
                  <a:pt x="4096426" y="122237"/>
                </a:lnTo>
                <a:lnTo>
                  <a:pt x="4106504" y="174625"/>
                </a:lnTo>
                <a:lnTo>
                  <a:pt x="4123300" y="217487"/>
                </a:lnTo>
                <a:lnTo>
                  <a:pt x="4140096" y="260350"/>
                </a:lnTo>
                <a:lnTo>
                  <a:pt x="4160251" y="296862"/>
                </a:lnTo>
                <a:lnTo>
                  <a:pt x="4180406" y="334962"/>
                </a:lnTo>
                <a:lnTo>
                  <a:pt x="4198882" y="369887"/>
                </a:lnTo>
                <a:lnTo>
                  <a:pt x="4217357" y="409575"/>
                </a:lnTo>
                <a:lnTo>
                  <a:pt x="4234153" y="450850"/>
                </a:lnTo>
                <a:lnTo>
                  <a:pt x="4249270" y="496887"/>
                </a:lnTo>
                <a:lnTo>
                  <a:pt x="4261027" y="546100"/>
                </a:lnTo>
                <a:lnTo>
                  <a:pt x="4269425" y="606425"/>
                </a:lnTo>
                <a:lnTo>
                  <a:pt x="4272784" y="673100"/>
                </a:lnTo>
                <a:lnTo>
                  <a:pt x="4269425" y="744537"/>
                </a:lnTo>
                <a:lnTo>
                  <a:pt x="4261027" y="801687"/>
                </a:lnTo>
                <a:lnTo>
                  <a:pt x="4249270" y="854075"/>
                </a:lnTo>
                <a:lnTo>
                  <a:pt x="4234153" y="901700"/>
                </a:lnTo>
                <a:lnTo>
                  <a:pt x="4217357" y="942975"/>
                </a:lnTo>
                <a:lnTo>
                  <a:pt x="4197202" y="981075"/>
                </a:lnTo>
                <a:lnTo>
                  <a:pt x="4177047" y="1017587"/>
                </a:lnTo>
                <a:lnTo>
                  <a:pt x="4156892" y="1055687"/>
                </a:lnTo>
                <a:lnTo>
                  <a:pt x="4138416" y="1095375"/>
                </a:lnTo>
                <a:lnTo>
                  <a:pt x="4119940" y="1136650"/>
                </a:lnTo>
                <a:lnTo>
                  <a:pt x="4104825" y="1182687"/>
                </a:lnTo>
                <a:lnTo>
                  <a:pt x="4094747" y="1235075"/>
                </a:lnTo>
                <a:lnTo>
                  <a:pt x="4084669" y="1295400"/>
                </a:lnTo>
                <a:lnTo>
                  <a:pt x="4082989" y="1363662"/>
                </a:lnTo>
                <a:lnTo>
                  <a:pt x="4084669" y="1431925"/>
                </a:lnTo>
                <a:lnTo>
                  <a:pt x="4094747" y="1492250"/>
                </a:lnTo>
                <a:lnTo>
                  <a:pt x="4104825" y="1544637"/>
                </a:lnTo>
                <a:lnTo>
                  <a:pt x="4119940" y="1589087"/>
                </a:lnTo>
                <a:lnTo>
                  <a:pt x="4138416" y="1631950"/>
                </a:lnTo>
                <a:lnTo>
                  <a:pt x="4156892" y="1671637"/>
                </a:lnTo>
                <a:lnTo>
                  <a:pt x="4177047" y="1708150"/>
                </a:lnTo>
                <a:lnTo>
                  <a:pt x="4197202" y="1743075"/>
                </a:lnTo>
                <a:lnTo>
                  <a:pt x="4217357" y="1782762"/>
                </a:lnTo>
                <a:lnTo>
                  <a:pt x="4234153" y="1824037"/>
                </a:lnTo>
                <a:lnTo>
                  <a:pt x="4249270" y="1870075"/>
                </a:lnTo>
                <a:lnTo>
                  <a:pt x="4261027" y="1922462"/>
                </a:lnTo>
                <a:lnTo>
                  <a:pt x="4269425" y="1982787"/>
                </a:lnTo>
                <a:lnTo>
                  <a:pt x="4272784" y="2051050"/>
                </a:lnTo>
                <a:lnTo>
                  <a:pt x="4269425" y="2119312"/>
                </a:lnTo>
                <a:lnTo>
                  <a:pt x="4261027" y="2179637"/>
                </a:lnTo>
                <a:lnTo>
                  <a:pt x="4249270" y="2232025"/>
                </a:lnTo>
                <a:lnTo>
                  <a:pt x="4234153" y="2278062"/>
                </a:lnTo>
                <a:lnTo>
                  <a:pt x="4217357" y="2319337"/>
                </a:lnTo>
                <a:lnTo>
                  <a:pt x="4197202" y="2359025"/>
                </a:lnTo>
                <a:lnTo>
                  <a:pt x="4177047" y="2395537"/>
                </a:lnTo>
                <a:lnTo>
                  <a:pt x="4156892" y="2433637"/>
                </a:lnTo>
                <a:lnTo>
                  <a:pt x="4138416" y="2471737"/>
                </a:lnTo>
                <a:lnTo>
                  <a:pt x="4119940" y="2513012"/>
                </a:lnTo>
                <a:lnTo>
                  <a:pt x="4104825" y="2560637"/>
                </a:lnTo>
                <a:lnTo>
                  <a:pt x="4094747" y="2613025"/>
                </a:lnTo>
                <a:lnTo>
                  <a:pt x="4084669" y="2671762"/>
                </a:lnTo>
                <a:lnTo>
                  <a:pt x="4082989" y="2741612"/>
                </a:lnTo>
                <a:lnTo>
                  <a:pt x="4084669" y="2809875"/>
                </a:lnTo>
                <a:lnTo>
                  <a:pt x="4094747" y="2868612"/>
                </a:lnTo>
                <a:lnTo>
                  <a:pt x="4104825" y="2922587"/>
                </a:lnTo>
                <a:lnTo>
                  <a:pt x="4119940" y="2967037"/>
                </a:lnTo>
                <a:lnTo>
                  <a:pt x="4138416" y="3009900"/>
                </a:lnTo>
                <a:lnTo>
                  <a:pt x="4156892" y="3046412"/>
                </a:lnTo>
                <a:lnTo>
                  <a:pt x="4177047" y="3084512"/>
                </a:lnTo>
                <a:lnTo>
                  <a:pt x="4197202" y="3121025"/>
                </a:lnTo>
                <a:lnTo>
                  <a:pt x="4217357" y="3160712"/>
                </a:lnTo>
                <a:lnTo>
                  <a:pt x="4234153" y="3201987"/>
                </a:lnTo>
                <a:lnTo>
                  <a:pt x="4249270" y="3248025"/>
                </a:lnTo>
                <a:lnTo>
                  <a:pt x="4261027" y="3300412"/>
                </a:lnTo>
                <a:lnTo>
                  <a:pt x="4269425" y="3360737"/>
                </a:lnTo>
                <a:lnTo>
                  <a:pt x="4272784" y="3427412"/>
                </a:lnTo>
                <a:lnTo>
                  <a:pt x="4269425" y="3497262"/>
                </a:lnTo>
                <a:lnTo>
                  <a:pt x="4261027" y="3557587"/>
                </a:lnTo>
                <a:lnTo>
                  <a:pt x="4249270" y="3609975"/>
                </a:lnTo>
                <a:lnTo>
                  <a:pt x="4234153" y="3656012"/>
                </a:lnTo>
                <a:lnTo>
                  <a:pt x="4217357" y="3697287"/>
                </a:lnTo>
                <a:lnTo>
                  <a:pt x="4197202" y="3736975"/>
                </a:lnTo>
                <a:lnTo>
                  <a:pt x="4156892" y="3811587"/>
                </a:lnTo>
                <a:lnTo>
                  <a:pt x="4138416" y="3848100"/>
                </a:lnTo>
                <a:lnTo>
                  <a:pt x="4119940" y="3890962"/>
                </a:lnTo>
                <a:lnTo>
                  <a:pt x="4104825" y="3935412"/>
                </a:lnTo>
                <a:lnTo>
                  <a:pt x="4094747" y="3987800"/>
                </a:lnTo>
                <a:lnTo>
                  <a:pt x="4084669" y="4048125"/>
                </a:lnTo>
                <a:lnTo>
                  <a:pt x="4082989" y="4116387"/>
                </a:lnTo>
                <a:lnTo>
                  <a:pt x="4084669" y="4186237"/>
                </a:lnTo>
                <a:lnTo>
                  <a:pt x="4094747" y="4244975"/>
                </a:lnTo>
                <a:lnTo>
                  <a:pt x="4104825" y="4297362"/>
                </a:lnTo>
                <a:lnTo>
                  <a:pt x="4119940" y="4343400"/>
                </a:lnTo>
                <a:lnTo>
                  <a:pt x="4138416" y="4386262"/>
                </a:lnTo>
                <a:lnTo>
                  <a:pt x="4156892" y="4424362"/>
                </a:lnTo>
                <a:lnTo>
                  <a:pt x="4197202" y="4498975"/>
                </a:lnTo>
                <a:lnTo>
                  <a:pt x="4217357" y="4537075"/>
                </a:lnTo>
                <a:lnTo>
                  <a:pt x="4234153" y="4579937"/>
                </a:lnTo>
                <a:lnTo>
                  <a:pt x="4249270" y="4625975"/>
                </a:lnTo>
                <a:lnTo>
                  <a:pt x="4261027" y="4678362"/>
                </a:lnTo>
                <a:lnTo>
                  <a:pt x="4269425" y="4738687"/>
                </a:lnTo>
                <a:lnTo>
                  <a:pt x="4272784" y="4806950"/>
                </a:lnTo>
                <a:lnTo>
                  <a:pt x="4269425" y="4875212"/>
                </a:lnTo>
                <a:lnTo>
                  <a:pt x="4261027" y="4935537"/>
                </a:lnTo>
                <a:lnTo>
                  <a:pt x="4249270" y="4987925"/>
                </a:lnTo>
                <a:lnTo>
                  <a:pt x="4234153" y="5033962"/>
                </a:lnTo>
                <a:lnTo>
                  <a:pt x="4217357" y="5075237"/>
                </a:lnTo>
                <a:lnTo>
                  <a:pt x="4197202" y="5114925"/>
                </a:lnTo>
                <a:lnTo>
                  <a:pt x="4177047" y="5149850"/>
                </a:lnTo>
                <a:lnTo>
                  <a:pt x="4156892" y="5186362"/>
                </a:lnTo>
                <a:lnTo>
                  <a:pt x="4138416" y="5226050"/>
                </a:lnTo>
                <a:lnTo>
                  <a:pt x="4119940" y="5268912"/>
                </a:lnTo>
                <a:lnTo>
                  <a:pt x="4104825" y="5313362"/>
                </a:lnTo>
                <a:lnTo>
                  <a:pt x="4094747" y="5365750"/>
                </a:lnTo>
                <a:lnTo>
                  <a:pt x="4084669" y="5426075"/>
                </a:lnTo>
                <a:lnTo>
                  <a:pt x="4082989" y="5494337"/>
                </a:lnTo>
                <a:lnTo>
                  <a:pt x="4084669" y="5562600"/>
                </a:lnTo>
                <a:lnTo>
                  <a:pt x="4094747" y="5622925"/>
                </a:lnTo>
                <a:lnTo>
                  <a:pt x="4104825" y="5675312"/>
                </a:lnTo>
                <a:lnTo>
                  <a:pt x="4119940" y="5721350"/>
                </a:lnTo>
                <a:lnTo>
                  <a:pt x="4138416" y="5762625"/>
                </a:lnTo>
                <a:lnTo>
                  <a:pt x="4156892" y="5802312"/>
                </a:lnTo>
                <a:lnTo>
                  <a:pt x="4177047" y="5840412"/>
                </a:lnTo>
                <a:lnTo>
                  <a:pt x="4197202" y="5876925"/>
                </a:lnTo>
                <a:lnTo>
                  <a:pt x="4217357" y="5915025"/>
                </a:lnTo>
                <a:lnTo>
                  <a:pt x="4234153" y="5956300"/>
                </a:lnTo>
                <a:lnTo>
                  <a:pt x="4249270" y="6003925"/>
                </a:lnTo>
                <a:lnTo>
                  <a:pt x="4261027" y="6056312"/>
                </a:lnTo>
                <a:lnTo>
                  <a:pt x="4269425" y="6113462"/>
                </a:lnTo>
                <a:lnTo>
                  <a:pt x="4272784" y="6183312"/>
                </a:lnTo>
                <a:lnTo>
                  <a:pt x="4269425" y="6251575"/>
                </a:lnTo>
                <a:lnTo>
                  <a:pt x="4261027" y="6311900"/>
                </a:lnTo>
                <a:lnTo>
                  <a:pt x="4249270" y="6361112"/>
                </a:lnTo>
                <a:lnTo>
                  <a:pt x="4234153" y="6407150"/>
                </a:lnTo>
                <a:lnTo>
                  <a:pt x="4217357" y="6448425"/>
                </a:lnTo>
                <a:lnTo>
                  <a:pt x="4198882" y="6488112"/>
                </a:lnTo>
                <a:lnTo>
                  <a:pt x="4180406" y="6523037"/>
                </a:lnTo>
                <a:lnTo>
                  <a:pt x="4160251" y="6561137"/>
                </a:lnTo>
                <a:lnTo>
                  <a:pt x="4140096" y="6597650"/>
                </a:lnTo>
                <a:lnTo>
                  <a:pt x="4123300" y="6640512"/>
                </a:lnTo>
                <a:lnTo>
                  <a:pt x="4106504" y="6683375"/>
                </a:lnTo>
                <a:lnTo>
                  <a:pt x="4096426" y="6735762"/>
                </a:lnTo>
                <a:lnTo>
                  <a:pt x="4088029" y="6791325"/>
                </a:lnTo>
                <a:lnTo>
                  <a:pt x="4082989" y="6858000"/>
                </a:lnTo>
                <a:lnTo>
                  <a:pt x="0" y="6858000"/>
                </a:lnTo>
                <a:close/>
              </a:path>
            </a:pathLst>
          </a:custGeom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909E572F-9CDC-4214-9D42-FF00176495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17162" cy="6858000"/>
          </a:xfrm>
          <a:custGeom>
            <a:avLst/>
            <a:gdLst>
              <a:gd name="connsiteX0" fmla="*/ 4417162 w 4417162"/>
              <a:gd name="connsiteY0" fmla="*/ 0 h 6858000"/>
              <a:gd name="connsiteX1" fmla="*/ 334174 w 4417162"/>
              <a:gd name="connsiteY1" fmla="*/ 0 h 6858000"/>
              <a:gd name="connsiteX2" fmla="*/ 334173 w 4417162"/>
              <a:gd name="connsiteY2" fmla="*/ 0 h 6858000"/>
              <a:gd name="connsiteX3" fmla="*/ 189795 w 4417162"/>
              <a:gd name="connsiteY3" fmla="*/ 0 h 6858000"/>
              <a:gd name="connsiteX4" fmla="*/ 184756 w 4417162"/>
              <a:gd name="connsiteY4" fmla="*/ 66675 h 6858000"/>
              <a:gd name="connsiteX5" fmla="*/ 176358 w 4417162"/>
              <a:gd name="connsiteY5" fmla="*/ 122237 h 6858000"/>
              <a:gd name="connsiteX6" fmla="*/ 166281 w 4417162"/>
              <a:gd name="connsiteY6" fmla="*/ 174625 h 6858000"/>
              <a:gd name="connsiteX7" fmla="*/ 149485 w 4417162"/>
              <a:gd name="connsiteY7" fmla="*/ 217487 h 6858000"/>
              <a:gd name="connsiteX8" fmla="*/ 132689 w 4417162"/>
              <a:gd name="connsiteY8" fmla="*/ 260350 h 6858000"/>
              <a:gd name="connsiteX9" fmla="*/ 112534 w 4417162"/>
              <a:gd name="connsiteY9" fmla="*/ 296862 h 6858000"/>
              <a:gd name="connsiteX10" fmla="*/ 92379 w 4417162"/>
              <a:gd name="connsiteY10" fmla="*/ 334962 h 6858000"/>
              <a:gd name="connsiteX11" fmla="*/ 73903 w 4417162"/>
              <a:gd name="connsiteY11" fmla="*/ 369887 h 6858000"/>
              <a:gd name="connsiteX12" fmla="*/ 55427 w 4417162"/>
              <a:gd name="connsiteY12" fmla="*/ 409575 h 6858000"/>
              <a:gd name="connsiteX13" fmla="*/ 38632 w 4417162"/>
              <a:gd name="connsiteY13" fmla="*/ 450850 h 6858000"/>
              <a:gd name="connsiteX14" fmla="*/ 23515 w 4417162"/>
              <a:gd name="connsiteY14" fmla="*/ 496887 h 6858000"/>
              <a:gd name="connsiteX15" fmla="*/ 11758 w 4417162"/>
              <a:gd name="connsiteY15" fmla="*/ 546100 h 6858000"/>
              <a:gd name="connsiteX16" fmla="*/ 3359 w 4417162"/>
              <a:gd name="connsiteY16" fmla="*/ 606425 h 6858000"/>
              <a:gd name="connsiteX17" fmla="*/ 0 w 4417162"/>
              <a:gd name="connsiteY17" fmla="*/ 673100 h 6858000"/>
              <a:gd name="connsiteX18" fmla="*/ 3359 w 4417162"/>
              <a:gd name="connsiteY18" fmla="*/ 744537 h 6858000"/>
              <a:gd name="connsiteX19" fmla="*/ 11758 w 4417162"/>
              <a:gd name="connsiteY19" fmla="*/ 801687 h 6858000"/>
              <a:gd name="connsiteX20" fmla="*/ 23515 w 4417162"/>
              <a:gd name="connsiteY20" fmla="*/ 854075 h 6858000"/>
              <a:gd name="connsiteX21" fmla="*/ 38632 w 4417162"/>
              <a:gd name="connsiteY21" fmla="*/ 901700 h 6858000"/>
              <a:gd name="connsiteX22" fmla="*/ 55427 w 4417162"/>
              <a:gd name="connsiteY22" fmla="*/ 942975 h 6858000"/>
              <a:gd name="connsiteX23" fmla="*/ 75583 w 4417162"/>
              <a:gd name="connsiteY23" fmla="*/ 981075 h 6858000"/>
              <a:gd name="connsiteX24" fmla="*/ 95738 w 4417162"/>
              <a:gd name="connsiteY24" fmla="*/ 1017587 h 6858000"/>
              <a:gd name="connsiteX25" fmla="*/ 115893 w 4417162"/>
              <a:gd name="connsiteY25" fmla="*/ 1055687 h 6858000"/>
              <a:gd name="connsiteX26" fmla="*/ 134368 w 4417162"/>
              <a:gd name="connsiteY26" fmla="*/ 1095375 h 6858000"/>
              <a:gd name="connsiteX27" fmla="*/ 152844 w 4417162"/>
              <a:gd name="connsiteY27" fmla="*/ 1136650 h 6858000"/>
              <a:gd name="connsiteX28" fmla="*/ 167960 w 4417162"/>
              <a:gd name="connsiteY28" fmla="*/ 1182687 h 6858000"/>
              <a:gd name="connsiteX29" fmla="*/ 178038 w 4417162"/>
              <a:gd name="connsiteY29" fmla="*/ 1235075 h 6858000"/>
              <a:gd name="connsiteX30" fmla="*/ 188115 w 4417162"/>
              <a:gd name="connsiteY30" fmla="*/ 1295400 h 6858000"/>
              <a:gd name="connsiteX31" fmla="*/ 189795 w 4417162"/>
              <a:gd name="connsiteY31" fmla="*/ 1363662 h 6858000"/>
              <a:gd name="connsiteX32" fmla="*/ 188115 w 4417162"/>
              <a:gd name="connsiteY32" fmla="*/ 1431925 h 6858000"/>
              <a:gd name="connsiteX33" fmla="*/ 178038 w 4417162"/>
              <a:gd name="connsiteY33" fmla="*/ 1492250 h 6858000"/>
              <a:gd name="connsiteX34" fmla="*/ 167960 w 4417162"/>
              <a:gd name="connsiteY34" fmla="*/ 1544637 h 6858000"/>
              <a:gd name="connsiteX35" fmla="*/ 152844 w 4417162"/>
              <a:gd name="connsiteY35" fmla="*/ 1589087 h 6858000"/>
              <a:gd name="connsiteX36" fmla="*/ 134368 w 4417162"/>
              <a:gd name="connsiteY36" fmla="*/ 1631950 h 6858000"/>
              <a:gd name="connsiteX37" fmla="*/ 115893 w 4417162"/>
              <a:gd name="connsiteY37" fmla="*/ 1671637 h 6858000"/>
              <a:gd name="connsiteX38" fmla="*/ 95738 w 4417162"/>
              <a:gd name="connsiteY38" fmla="*/ 1708150 h 6858000"/>
              <a:gd name="connsiteX39" fmla="*/ 75583 w 4417162"/>
              <a:gd name="connsiteY39" fmla="*/ 1743075 h 6858000"/>
              <a:gd name="connsiteX40" fmla="*/ 55427 w 4417162"/>
              <a:gd name="connsiteY40" fmla="*/ 1782762 h 6858000"/>
              <a:gd name="connsiteX41" fmla="*/ 38632 w 4417162"/>
              <a:gd name="connsiteY41" fmla="*/ 1824037 h 6858000"/>
              <a:gd name="connsiteX42" fmla="*/ 23515 w 4417162"/>
              <a:gd name="connsiteY42" fmla="*/ 1870075 h 6858000"/>
              <a:gd name="connsiteX43" fmla="*/ 11758 w 4417162"/>
              <a:gd name="connsiteY43" fmla="*/ 1922462 h 6858000"/>
              <a:gd name="connsiteX44" fmla="*/ 3359 w 4417162"/>
              <a:gd name="connsiteY44" fmla="*/ 1982787 h 6858000"/>
              <a:gd name="connsiteX45" fmla="*/ 0 w 4417162"/>
              <a:gd name="connsiteY45" fmla="*/ 2051050 h 6858000"/>
              <a:gd name="connsiteX46" fmla="*/ 3359 w 4417162"/>
              <a:gd name="connsiteY46" fmla="*/ 2119312 h 6858000"/>
              <a:gd name="connsiteX47" fmla="*/ 11758 w 4417162"/>
              <a:gd name="connsiteY47" fmla="*/ 2179637 h 6858000"/>
              <a:gd name="connsiteX48" fmla="*/ 23515 w 4417162"/>
              <a:gd name="connsiteY48" fmla="*/ 2232025 h 6858000"/>
              <a:gd name="connsiteX49" fmla="*/ 38632 w 4417162"/>
              <a:gd name="connsiteY49" fmla="*/ 2278062 h 6858000"/>
              <a:gd name="connsiteX50" fmla="*/ 55427 w 4417162"/>
              <a:gd name="connsiteY50" fmla="*/ 2319337 h 6858000"/>
              <a:gd name="connsiteX51" fmla="*/ 75583 w 4417162"/>
              <a:gd name="connsiteY51" fmla="*/ 2359025 h 6858000"/>
              <a:gd name="connsiteX52" fmla="*/ 95738 w 4417162"/>
              <a:gd name="connsiteY52" fmla="*/ 2395537 h 6858000"/>
              <a:gd name="connsiteX53" fmla="*/ 115893 w 4417162"/>
              <a:gd name="connsiteY53" fmla="*/ 2433637 h 6858000"/>
              <a:gd name="connsiteX54" fmla="*/ 134368 w 4417162"/>
              <a:gd name="connsiteY54" fmla="*/ 2471737 h 6858000"/>
              <a:gd name="connsiteX55" fmla="*/ 152844 w 4417162"/>
              <a:gd name="connsiteY55" fmla="*/ 2513012 h 6858000"/>
              <a:gd name="connsiteX56" fmla="*/ 167960 w 4417162"/>
              <a:gd name="connsiteY56" fmla="*/ 2560637 h 6858000"/>
              <a:gd name="connsiteX57" fmla="*/ 178038 w 4417162"/>
              <a:gd name="connsiteY57" fmla="*/ 2613025 h 6858000"/>
              <a:gd name="connsiteX58" fmla="*/ 188115 w 4417162"/>
              <a:gd name="connsiteY58" fmla="*/ 2671762 h 6858000"/>
              <a:gd name="connsiteX59" fmla="*/ 189795 w 4417162"/>
              <a:gd name="connsiteY59" fmla="*/ 2741612 h 6858000"/>
              <a:gd name="connsiteX60" fmla="*/ 188115 w 4417162"/>
              <a:gd name="connsiteY60" fmla="*/ 2809875 h 6858000"/>
              <a:gd name="connsiteX61" fmla="*/ 178038 w 4417162"/>
              <a:gd name="connsiteY61" fmla="*/ 2868612 h 6858000"/>
              <a:gd name="connsiteX62" fmla="*/ 167960 w 4417162"/>
              <a:gd name="connsiteY62" fmla="*/ 2922587 h 6858000"/>
              <a:gd name="connsiteX63" fmla="*/ 152844 w 4417162"/>
              <a:gd name="connsiteY63" fmla="*/ 2967037 h 6858000"/>
              <a:gd name="connsiteX64" fmla="*/ 134368 w 4417162"/>
              <a:gd name="connsiteY64" fmla="*/ 3009900 h 6858000"/>
              <a:gd name="connsiteX65" fmla="*/ 115893 w 4417162"/>
              <a:gd name="connsiteY65" fmla="*/ 3046412 h 6858000"/>
              <a:gd name="connsiteX66" fmla="*/ 95738 w 4417162"/>
              <a:gd name="connsiteY66" fmla="*/ 3084512 h 6858000"/>
              <a:gd name="connsiteX67" fmla="*/ 75583 w 4417162"/>
              <a:gd name="connsiteY67" fmla="*/ 3121025 h 6858000"/>
              <a:gd name="connsiteX68" fmla="*/ 55427 w 4417162"/>
              <a:gd name="connsiteY68" fmla="*/ 3160712 h 6858000"/>
              <a:gd name="connsiteX69" fmla="*/ 38632 w 4417162"/>
              <a:gd name="connsiteY69" fmla="*/ 3201987 h 6858000"/>
              <a:gd name="connsiteX70" fmla="*/ 23515 w 4417162"/>
              <a:gd name="connsiteY70" fmla="*/ 3248025 h 6858000"/>
              <a:gd name="connsiteX71" fmla="*/ 11758 w 4417162"/>
              <a:gd name="connsiteY71" fmla="*/ 3300412 h 6858000"/>
              <a:gd name="connsiteX72" fmla="*/ 3359 w 4417162"/>
              <a:gd name="connsiteY72" fmla="*/ 3360737 h 6858000"/>
              <a:gd name="connsiteX73" fmla="*/ 0 w 4417162"/>
              <a:gd name="connsiteY73" fmla="*/ 3427412 h 6858000"/>
              <a:gd name="connsiteX74" fmla="*/ 3359 w 4417162"/>
              <a:gd name="connsiteY74" fmla="*/ 3497262 h 6858000"/>
              <a:gd name="connsiteX75" fmla="*/ 11758 w 4417162"/>
              <a:gd name="connsiteY75" fmla="*/ 3557587 h 6858000"/>
              <a:gd name="connsiteX76" fmla="*/ 23515 w 4417162"/>
              <a:gd name="connsiteY76" fmla="*/ 3609975 h 6858000"/>
              <a:gd name="connsiteX77" fmla="*/ 38632 w 4417162"/>
              <a:gd name="connsiteY77" fmla="*/ 3656012 h 6858000"/>
              <a:gd name="connsiteX78" fmla="*/ 55427 w 4417162"/>
              <a:gd name="connsiteY78" fmla="*/ 3697287 h 6858000"/>
              <a:gd name="connsiteX79" fmla="*/ 75583 w 4417162"/>
              <a:gd name="connsiteY79" fmla="*/ 3736975 h 6858000"/>
              <a:gd name="connsiteX80" fmla="*/ 115893 w 4417162"/>
              <a:gd name="connsiteY80" fmla="*/ 3811587 h 6858000"/>
              <a:gd name="connsiteX81" fmla="*/ 134368 w 4417162"/>
              <a:gd name="connsiteY81" fmla="*/ 3848100 h 6858000"/>
              <a:gd name="connsiteX82" fmla="*/ 152844 w 4417162"/>
              <a:gd name="connsiteY82" fmla="*/ 3890962 h 6858000"/>
              <a:gd name="connsiteX83" fmla="*/ 167960 w 4417162"/>
              <a:gd name="connsiteY83" fmla="*/ 3935412 h 6858000"/>
              <a:gd name="connsiteX84" fmla="*/ 178038 w 4417162"/>
              <a:gd name="connsiteY84" fmla="*/ 3987800 h 6858000"/>
              <a:gd name="connsiteX85" fmla="*/ 188115 w 4417162"/>
              <a:gd name="connsiteY85" fmla="*/ 4048125 h 6858000"/>
              <a:gd name="connsiteX86" fmla="*/ 189795 w 4417162"/>
              <a:gd name="connsiteY86" fmla="*/ 4116387 h 6858000"/>
              <a:gd name="connsiteX87" fmla="*/ 188115 w 4417162"/>
              <a:gd name="connsiteY87" fmla="*/ 4186237 h 6858000"/>
              <a:gd name="connsiteX88" fmla="*/ 178038 w 4417162"/>
              <a:gd name="connsiteY88" fmla="*/ 4244975 h 6858000"/>
              <a:gd name="connsiteX89" fmla="*/ 167960 w 4417162"/>
              <a:gd name="connsiteY89" fmla="*/ 4297362 h 6858000"/>
              <a:gd name="connsiteX90" fmla="*/ 152844 w 4417162"/>
              <a:gd name="connsiteY90" fmla="*/ 4343400 h 6858000"/>
              <a:gd name="connsiteX91" fmla="*/ 134368 w 4417162"/>
              <a:gd name="connsiteY91" fmla="*/ 4386262 h 6858000"/>
              <a:gd name="connsiteX92" fmla="*/ 115893 w 4417162"/>
              <a:gd name="connsiteY92" fmla="*/ 4424362 h 6858000"/>
              <a:gd name="connsiteX93" fmla="*/ 75583 w 4417162"/>
              <a:gd name="connsiteY93" fmla="*/ 4498975 h 6858000"/>
              <a:gd name="connsiteX94" fmla="*/ 55427 w 4417162"/>
              <a:gd name="connsiteY94" fmla="*/ 4537075 h 6858000"/>
              <a:gd name="connsiteX95" fmla="*/ 38632 w 4417162"/>
              <a:gd name="connsiteY95" fmla="*/ 4579937 h 6858000"/>
              <a:gd name="connsiteX96" fmla="*/ 23515 w 4417162"/>
              <a:gd name="connsiteY96" fmla="*/ 4625975 h 6858000"/>
              <a:gd name="connsiteX97" fmla="*/ 11758 w 4417162"/>
              <a:gd name="connsiteY97" fmla="*/ 4678362 h 6858000"/>
              <a:gd name="connsiteX98" fmla="*/ 3359 w 4417162"/>
              <a:gd name="connsiteY98" fmla="*/ 4738687 h 6858000"/>
              <a:gd name="connsiteX99" fmla="*/ 0 w 4417162"/>
              <a:gd name="connsiteY99" fmla="*/ 4806950 h 6858000"/>
              <a:gd name="connsiteX100" fmla="*/ 3359 w 4417162"/>
              <a:gd name="connsiteY100" fmla="*/ 4875212 h 6858000"/>
              <a:gd name="connsiteX101" fmla="*/ 11758 w 4417162"/>
              <a:gd name="connsiteY101" fmla="*/ 4935537 h 6858000"/>
              <a:gd name="connsiteX102" fmla="*/ 23515 w 4417162"/>
              <a:gd name="connsiteY102" fmla="*/ 4987925 h 6858000"/>
              <a:gd name="connsiteX103" fmla="*/ 38632 w 4417162"/>
              <a:gd name="connsiteY103" fmla="*/ 5033962 h 6858000"/>
              <a:gd name="connsiteX104" fmla="*/ 55427 w 4417162"/>
              <a:gd name="connsiteY104" fmla="*/ 5075237 h 6858000"/>
              <a:gd name="connsiteX105" fmla="*/ 75583 w 4417162"/>
              <a:gd name="connsiteY105" fmla="*/ 5114925 h 6858000"/>
              <a:gd name="connsiteX106" fmla="*/ 95738 w 4417162"/>
              <a:gd name="connsiteY106" fmla="*/ 5149850 h 6858000"/>
              <a:gd name="connsiteX107" fmla="*/ 115893 w 4417162"/>
              <a:gd name="connsiteY107" fmla="*/ 5186362 h 6858000"/>
              <a:gd name="connsiteX108" fmla="*/ 134368 w 4417162"/>
              <a:gd name="connsiteY108" fmla="*/ 5226050 h 6858000"/>
              <a:gd name="connsiteX109" fmla="*/ 152844 w 4417162"/>
              <a:gd name="connsiteY109" fmla="*/ 5268912 h 6858000"/>
              <a:gd name="connsiteX110" fmla="*/ 167960 w 4417162"/>
              <a:gd name="connsiteY110" fmla="*/ 5313362 h 6858000"/>
              <a:gd name="connsiteX111" fmla="*/ 178038 w 4417162"/>
              <a:gd name="connsiteY111" fmla="*/ 5365750 h 6858000"/>
              <a:gd name="connsiteX112" fmla="*/ 188115 w 4417162"/>
              <a:gd name="connsiteY112" fmla="*/ 5426075 h 6858000"/>
              <a:gd name="connsiteX113" fmla="*/ 189795 w 4417162"/>
              <a:gd name="connsiteY113" fmla="*/ 5494337 h 6858000"/>
              <a:gd name="connsiteX114" fmla="*/ 188115 w 4417162"/>
              <a:gd name="connsiteY114" fmla="*/ 5562600 h 6858000"/>
              <a:gd name="connsiteX115" fmla="*/ 178038 w 4417162"/>
              <a:gd name="connsiteY115" fmla="*/ 5622925 h 6858000"/>
              <a:gd name="connsiteX116" fmla="*/ 167960 w 4417162"/>
              <a:gd name="connsiteY116" fmla="*/ 5675312 h 6858000"/>
              <a:gd name="connsiteX117" fmla="*/ 152844 w 4417162"/>
              <a:gd name="connsiteY117" fmla="*/ 5721350 h 6858000"/>
              <a:gd name="connsiteX118" fmla="*/ 134368 w 4417162"/>
              <a:gd name="connsiteY118" fmla="*/ 5762625 h 6858000"/>
              <a:gd name="connsiteX119" fmla="*/ 115893 w 4417162"/>
              <a:gd name="connsiteY119" fmla="*/ 5802312 h 6858000"/>
              <a:gd name="connsiteX120" fmla="*/ 95738 w 4417162"/>
              <a:gd name="connsiteY120" fmla="*/ 5840412 h 6858000"/>
              <a:gd name="connsiteX121" fmla="*/ 75583 w 4417162"/>
              <a:gd name="connsiteY121" fmla="*/ 5876925 h 6858000"/>
              <a:gd name="connsiteX122" fmla="*/ 55427 w 4417162"/>
              <a:gd name="connsiteY122" fmla="*/ 5915025 h 6858000"/>
              <a:gd name="connsiteX123" fmla="*/ 38632 w 4417162"/>
              <a:gd name="connsiteY123" fmla="*/ 5956300 h 6858000"/>
              <a:gd name="connsiteX124" fmla="*/ 23515 w 4417162"/>
              <a:gd name="connsiteY124" fmla="*/ 6003925 h 6858000"/>
              <a:gd name="connsiteX125" fmla="*/ 11758 w 4417162"/>
              <a:gd name="connsiteY125" fmla="*/ 6056312 h 6858000"/>
              <a:gd name="connsiteX126" fmla="*/ 3359 w 4417162"/>
              <a:gd name="connsiteY126" fmla="*/ 6113462 h 6858000"/>
              <a:gd name="connsiteX127" fmla="*/ 0 w 4417162"/>
              <a:gd name="connsiteY127" fmla="*/ 6183312 h 6858000"/>
              <a:gd name="connsiteX128" fmla="*/ 3359 w 4417162"/>
              <a:gd name="connsiteY128" fmla="*/ 6251575 h 6858000"/>
              <a:gd name="connsiteX129" fmla="*/ 11758 w 4417162"/>
              <a:gd name="connsiteY129" fmla="*/ 6311900 h 6858000"/>
              <a:gd name="connsiteX130" fmla="*/ 23515 w 4417162"/>
              <a:gd name="connsiteY130" fmla="*/ 6361112 h 6858000"/>
              <a:gd name="connsiteX131" fmla="*/ 38632 w 4417162"/>
              <a:gd name="connsiteY131" fmla="*/ 6407150 h 6858000"/>
              <a:gd name="connsiteX132" fmla="*/ 55427 w 4417162"/>
              <a:gd name="connsiteY132" fmla="*/ 6448425 h 6858000"/>
              <a:gd name="connsiteX133" fmla="*/ 73903 w 4417162"/>
              <a:gd name="connsiteY133" fmla="*/ 6488112 h 6858000"/>
              <a:gd name="connsiteX134" fmla="*/ 92379 w 4417162"/>
              <a:gd name="connsiteY134" fmla="*/ 6523037 h 6858000"/>
              <a:gd name="connsiteX135" fmla="*/ 112534 w 4417162"/>
              <a:gd name="connsiteY135" fmla="*/ 6561137 h 6858000"/>
              <a:gd name="connsiteX136" fmla="*/ 132689 w 4417162"/>
              <a:gd name="connsiteY136" fmla="*/ 6597650 h 6858000"/>
              <a:gd name="connsiteX137" fmla="*/ 149485 w 4417162"/>
              <a:gd name="connsiteY137" fmla="*/ 6640512 h 6858000"/>
              <a:gd name="connsiteX138" fmla="*/ 166281 w 4417162"/>
              <a:gd name="connsiteY138" fmla="*/ 6683375 h 6858000"/>
              <a:gd name="connsiteX139" fmla="*/ 176358 w 4417162"/>
              <a:gd name="connsiteY139" fmla="*/ 6735762 h 6858000"/>
              <a:gd name="connsiteX140" fmla="*/ 184756 w 4417162"/>
              <a:gd name="connsiteY140" fmla="*/ 6791325 h 6858000"/>
              <a:gd name="connsiteX141" fmla="*/ 189795 w 4417162"/>
              <a:gd name="connsiteY141" fmla="*/ 6858000 h 6858000"/>
              <a:gd name="connsiteX142" fmla="*/ 334173 w 4417162"/>
              <a:gd name="connsiteY142" fmla="*/ 6858000 h 6858000"/>
              <a:gd name="connsiteX143" fmla="*/ 334174 w 4417162"/>
              <a:gd name="connsiteY143" fmla="*/ 6858000 h 6858000"/>
              <a:gd name="connsiteX144" fmla="*/ 4417162 w 4417162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417162" h="6858000">
                <a:moveTo>
                  <a:pt x="4417162" y="0"/>
                </a:moveTo>
                <a:lnTo>
                  <a:pt x="334174" y="0"/>
                </a:lnTo>
                <a:lnTo>
                  <a:pt x="334173" y="0"/>
                </a:lnTo>
                <a:lnTo>
                  <a:pt x="189795" y="0"/>
                </a:lnTo>
                <a:lnTo>
                  <a:pt x="184756" y="66675"/>
                </a:lnTo>
                <a:lnTo>
                  <a:pt x="176358" y="122237"/>
                </a:lnTo>
                <a:lnTo>
                  <a:pt x="166281" y="174625"/>
                </a:lnTo>
                <a:lnTo>
                  <a:pt x="149485" y="217487"/>
                </a:lnTo>
                <a:lnTo>
                  <a:pt x="132689" y="260350"/>
                </a:lnTo>
                <a:lnTo>
                  <a:pt x="112534" y="296862"/>
                </a:lnTo>
                <a:lnTo>
                  <a:pt x="92379" y="334962"/>
                </a:lnTo>
                <a:lnTo>
                  <a:pt x="73903" y="369887"/>
                </a:lnTo>
                <a:lnTo>
                  <a:pt x="55427" y="409575"/>
                </a:lnTo>
                <a:lnTo>
                  <a:pt x="38632" y="450850"/>
                </a:lnTo>
                <a:lnTo>
                  <a:pt x="23515" y="496887"/>
                </a:lnTo>
                <a:lnTo>
                  <a:pt x="11758" y="546100"/>
                </a:lnTo>
                <a:lnTo>
                  <a:pt x="3359" y="606425"/>
                </a:lnTo>
                <a:lnTo>
                  <a:pt x="0" y="673100"/>
                </a:lnTo>
                <a:lnTo>
                  <a:pt x="3359" y="744537"/>
                </a:lnTo>
                <a:lnTo>
                  <a:pt x="11758" y="801687"/>
                </a:lnTo>
                <a:lnTo>
                  <a:pt x="23515" y="854075"/>
                </a:lnTo>
                <a:lnTo>
                  <a:pt x="38632" y="901700"/>
                </a:lnTo>
                <a:lnTo>
                  <a:pt x="55427" y="942975"/>
                </a:lnTo>
                <a:lnTo>
                  <a:pt x="75583" y="981075"/>
                </a:lnTo>
                <a:lnTo>
                  <a:pt x="95738" y="1017587"/>
                </a:lnTo>
                <a:lnTo>
                  <a:pt x="115893" y="1055687"/>
                </a:lnTo>
                <a:lnTo>
                  <a:pt x="134368" y="1095375"/>
                </a:lnTo>
                <a:lnTo>
                  <a:pt x="152844" y="1136650"/>
                </a:lnTo>
                <a:lnTo>
                  <a:pt x="167960" y="1182687"/>
                </a:lnTo>
                <a:lnTo>
                  <a:pt x="178038" y="1235075"/>
                </a:lnTo>
                <a:lnTo>
                  <a:pt x="188115" y="1295400"/>
                </a:lnTo>
                <a:lnTo>
                  <a:pt x="189795" y="1363662"/>
                </a:lnTo>
                <a:lnTo>
                  <a:pt x="188115" y="1431925"/>
                </a:lnTo>
                <a:lnTo>
                  <a:pt x="178038" y="1492250"/>
                </a:lnTo>
                <a:lnTo>
                  <a:pt x="167960" y="1544637"/>
                </a:lnTo>
                <a:lnTo>
                  <a:pt x="152844" y="1589087"/>
                </a:lnTo>
                <a:lnTo>
                  <a:pt x="134368" y="1631950"/>
                </a:lnTo>
                <a:lnTo>
                  <a:pt x="115893" y="1671637"/>
                </a:lnTo>
                <a:lnTo>
                  <a:pt x="95738" y="1708150"/>
                </a:lnTo>
                <a:lnTo>
                  <a:pt x="75583" y="1743075"/>
                </a:lnTo>
                <a:lnTo>
                  <a:pt x="55427" y="1782762"/>
                </a:lnTo>
                <a:lnTo>
                  <a:pt x="38632" y="1824037"/>
                </a:lnTo>
                <a:lnTo>
                  <a:pt x="23515" y="1870075"/>
                </a:lnTo>
                <a:lnTo>
                  <a:pt x="11758" y="1922462"/>
                </a:lnTo>
                <a:lnTo>
                  <a:pt x="3359" y="1982787"/>
                </a:lnTo>
                <a:lnTo>
                  <a:pt x="0" y="2051050"/>
                </a:lnTo>
                <a:lnTo>
                  <a:pt x="3359" y="2119312"/>
                </a:lnTo>
                <a:lnTo>
                  <a:pt x="11758" y="2179637"/>
                </a:lnTo>
                <a:lnTo>
                  <a:pt x="23515" y="2232025"/>
                </a:lnTo>
                <a:lnTo>
                  <a:pt x="38632" y="2278062"/>
                </a:lnTo>
                <a:lnTo>
                  <a:pt x="55427" y="2319337"/>
                </a:lnTo>
                <a:lnTo>
                  <a:pt x="75583" y="2359025"/>
                </a:lnTo>
                <a:lnTo>
                  <a:pt x="95738" y="2395537"/>
                </a:lnTo>
                <a:lnTo>
                  <a:pt x="115893" y="2433637"/>
                </a:lnTo>
                <a:lnTo>
                  <a:pt x="134368" y="2471737"/>
                </a:lnTo>
                <a:lnTo>
                  <a:pt x="152844" y="2513012"/>
                </a:lnTo>
                <a:lnTo>
                  <a:pt x="167960" y="2560637"/>
                </a:lnTo>
                <a:lnTo>
                  <a:pt x="178038" y="2613025"/>
                </a:lnTo>
                <a:lnTo>
                  <a:pt x="188115" y="2671762"/>
                </a:lnTo>
                <a:lnTo>
                  <a:pt x="189795" y="2741612"/>
                </a:lnTo>
                <a:lnTo>
                  <a:pt x="188115" y="2809875"/>
                </a:lnTo>
                <a:lnTo>
                  <a:pt x="178038" y="2868612"/>
                </a:lnTo>
                <a:lnTo>
                  <a:pt x="167960" y="2922587"/>
                </a:lnTo>
                <a:lnTo>
                  <a:pt x="152844" y="2967037"/>
                </a:lnTo>
                <a:lnTo>
                  <a:pt x="134368" y="3009900"/>
                </a:lnTo>
                <a:lnTo>
                  <a:pt x="115893" y="3046412"/>
                </a:lnTo>
                <a:lnTo>
                  <a:pt x="95738" y="3084512"/>
                </a:lnTo>
                <a:lnTo>
                  <a:pt x="75583" y="3121025"/>
                </a:lnTo>
                <a:lnTo>
                  <a:pt x="55427" y="3160712"/>
                </a:lnTo>
                <a:lnTo>
                  <a:pt x="38632" y="3201987"/>
                </a:lnTo>
                <a:lnTo>
                  <a:pt x="23515" y="3248025"/>
                </a:lnTo>
                <a:lnTo>
                  <a:pt x="11758" y="3300412"/>
                </a:lnTo>
                <a:lnTo>
                  <a:pt x="3359" y="3360737"/>
                </a:lnTo>
                <a:lnTo>
                  <a:pt x="0" y="3427412"/>
                </a:lnTo>
                <a:lnTo>
                  <a:pt x="3359" y="3497262"/>
                </a:lnTo>
                <a:lnTo>
                  <a:pt x="11758" y="3557587"/>
                </a:lnTo>
                <a:lnTo>
                  <a:pt x="23515" y="3609975"/>
                </a:lnTo>
                <a:lnTo>
                  <a:pt x="38632" y="3656012"/>
                </a:lnTo>
                <a:lnTo>
                  <a:pt x="55427" y="3697287"/>
                </a:lnTo>
                <a:lnTo>
                  <a:pt x="75583" y="3736975"/>
                </a:lnTo>
                <a:lnTo>
                  <a:pt x="115893" y="3811587"/>
                </a:lnTo>
                <a:lnTo>
                  <a:pt x="134368" y="3848100"/>
                </a:lnTo>
                <a:lnTo>
                  <a:pt x="152844" y="3890962"/>
                </a:lnTo>
                <a:lnTo>
                  <a:pt x="167960" y="3935412"/>
                </a:lnTo>
                <a:lnTo>
                  <a:pt x="178038" y="3987800"/>
                </a:lnTo>
                <a:lnTo>
                  <a:pt x="188115" y="4048125"/>
                </a:lnTo>
                <a:lnTo>
                  <a:pt x="189795" y="4116387"/>
                </a:lnTo>
                <a:lnTo>
                  <a:pt x="188115" y="4186237"/>
                </a:lnTo>
                <a:lnTo>
                  <a:pt x="178038" y="4244975"/>
                </a:lnTo>
                <a:lnTo>
                  <a:pt x="167960" y="4297362"/>
                </a:lnTo>
                <a:lnTo>
                  <a:pt x="152844" y="4343400"/>
                </a:lnTo>
                <a:lnTo>
                  <a:pt x="134368" y="4386262"/>
                </a:lnTo>
                <a:lnTo>
                  <a:pt x="115893" y="4424362"/>
                </a:lnTo>
                <a:lnTo>
                  <a:pt x="75583" y="4498975"/>
                </a:lnTo>
                <a:lnTo>
                  <a:pt x="55427" y="4537075"/>
                </a:lnTo>
                <a:lnTo>
                  <a:pt x="38632" y="4579937"/>
                </a:lnTo>
                <a:lnTo>
                  <a:pt x="23515" y="4625975"/>
                </a:lnTo>
                <a:lnTo>
                  <a:pt x="11758" y="4678362"/>
                </a:lnTo>
                <a:lnTo>
                  <a:pt x="3359" y="4738687"/>
                </a:lnTo>
                <a:lnTo>
                  <a:pt x="0" y="4806950"/>
                </a:lnTo>
                <a:lnTo>
                  <a:pt x="3359" y="4875212"/>
                </a:lnTo>
                <a:lnTo>
                  <a:pt x="11758" y="4935537"/>
                </a:lnTo>
                <a:lnTo>
                  <a:pt x="23515" y="4987925"/>
                </a:lnTo>
                <a:lnTo>
                  <a:pt x="38632" y="5033962"/>
                </a:lnTo>
                <a:lnTo>
                  <a:pt x="55427" y="5075237"/>
                </a:lnTo>
                <a:lnTo>
                  <a:pt x="75583" y="5114925"/>
                </a:lnTo>
                <a:lnTo>
                  <a:pt x="95738" y="5149850"/>
                </a:lnTo>
                <a:lnTo>
                  <a:pt x="115893" y="5186362"/>
                </a:lnTo>
                <a:lnTo>
                  <a:pt x="134368" y="5226050"/>
                </a:lnTo>
                <a:lnTo>
                  <a:pt x="152844" y="5268912"/>
                </a:lnTo>
                <a:lnTo>
                  <a:pt x="167960" y="5313362"/>
                </a:lnTo>
                <a:lnTo>
                  <a:pt x="178038" y="5365750"/>
                </a:lnTo>
                <a:lnTo>
                  <a:pt x="188115" y="5426075"/>
                </a:lnTo>
                <a:lnTo>
                  <a:pt x="189795" y="5494337"/>
                </a:lnTo>
                <a:lnTo>
                  <a:pt x="188115" y="5562600"/>
                </a:lnTo>
                <a:lnTo>
                  <a:pt x="178038" y="5622925"/>
                </a:lnTo>
                <a:lnTo>
                  <a:pt x="167960" y="5675312"/>
                </a:lnTo>
                <a:lnTo>
                  <a:pt x="152844" y="5721350"/>
                </a:lnTo>
                <a:lnTo>
                  <a:pt x="134368" y="5762625"/>
                </a:lnTo>
                <a:lnTo>
                  <a:pt x="115893" y="5802312"/>
                </a:lnTo>
                <a:lnTo>
                  <a:pt x="95738" y="5840412"/>
                </a:lnTo>
                <a:lnTo>
                  <a:pt x="75583" y="5876925"/>
                </a:lnTo>
                <a:lnTo>
                  <a:pt x="55427" y="5915025"/>
                </a:lnTo>
                <a:lnTo>
                  <a:pt x="38632" y="5956300"/>
                </a:lnTo>
                <a:lnTo>
                  <a:pt x="23515" y="6003925"/>
                </a:lnTo>
                <a:lnTo>
                  <a:pt x="11758" y="6056312"/>
                </a:lnTo>
                <a:lnTo>
                  <a:pt x="3359" y="6113462"/>
                </a:lnTo>
                <a:lnTo>
                  <a:pt x="0" y="6183312"/>
                </a:lnTo>
                <a:lnTo>
                  <a:pt x="3359" y="6251575"/>
                </a:lnTo>
                <a:lnTo>
                  <a:pt x="11758" y="6311900"/>
                </a:lnTo>
                <a:lnTo>
                  <a:pt x="23515" y="6361112"/>
                </a:lnTo>
                <a:lnTo>
                  <a:pt x="38632" y="6407150"/>
                </a:lnTo>
                <a:lnTo>
                  <a:pt x="55427" y="6448425"/>
                </a:lnTo>
                <a:lnTo>
                  <a:pt x="73903" y="6488112"/>
                </a:lnTo>
                <a:lnTo>
                  <a:pt x="92379" y="6523037"/>
                </a:lnTo>
                <a:lnTo>
                  <a:pt x="112534" y="6561137"/>
                </a:lnTo>
                <a:lnTo>
                  <a:pt x="132689" y="6597650"/>
                </a:lnTo>
                <a:lnTo>
                  <a:pt x="149485" y="6640512"/>
                </a:lnTo>
                <a:lnTo>
                  <a:pt x="166281" y="6683375"/>
                </a:lnTo>
                <a:lnTo>
                  <a:pt x="176358" y="6735762"/>
                </a:lnTo>
                <a:lnTo>
                  <a:pt x="184756" y="6791325"/>
                </a:lnTo>
                <a:lnTo>
                  <a:pt x="189795" y="6858000"/>
                </a:lnTo>
                <a:lnTo>
                  <a:pt x="334173" y="6858000"/>
                </a:lnTo>
                <a:lnTo>
                  <a:pt x="334174" y="6858000"/>
                </a:lnTo>
                <a:lnTo>
                  <a:pt x="4417162" y="6858000"/>
                </a:lnTo>
                <a:close/>
              </a:path>
            </a:pathLst>
          </a:custGeom>
          <a:solidFill>
            <a:schemeClr val="accent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20B25CB6-CDB0-41CF-AD2F-9DC965567274}"/>
              </a:ext>
            </a:extLst>
          </p:cNvPr>
          <p:cNvSpPr txBox="1"/>
          <p:nvPr/>
        </p:nvSpPr>
        <p:spPr>
          <a:xfrm>
            <a:off x="457201" y="723406"/>
            <a:ext cx="3234018" cy="38267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Test-</a:t>
            </a:r>
            <a:r>
              <a:rPr lang="en-US" sz="4500" dirty="0" err="1">
                <a:latin typeface="+mj-lt"/>
                <a:ea typeface="+mj-ea"/>
                <a:cs typeface="+mj-cs"/>
              </a:rPr>
              <a:t>u</a:t>
            </a:r>
            <a:r>
              <a:rPr lang="en-US" sz="45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ppgift</a:t>
            </a:r>
            <a:endParaRPr lang="en-US" sz="45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5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5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Rita </a:t>
            </a:r>
            <a:r>
              <a:rPr lang="en-US" sz="45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ett</a:t>
            </a:r>
            <a:r>
              <a:rPr lang="en-US" sz="4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5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hus</a:t>
            </a:r>
            <a:r>
              <a:rPr lang="en-US" sz="4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5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och</a:t>
            </a:r>
            <a:r>
              <a:rPr lang="en-US" sz="4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US" sz="45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ett</a:t>
            </a:r>
            <a:r>
              <a:rPr lang="en-US" sz="4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5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träd</a:t>
            </a:r>
            <a:endParaRPr lang="en-US" sz="45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05904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B932DC18-A82D-4D20-B78C-E7722E22DF70}"/>
              </a:ext>
            </a:extLst>
          </p:cNvPr>
          <p:cNvSpPr txBox="1"/>
          <p:nvPr/>
        </p:nvSpPr>
        <p:spPr>
          <a:xfrm>
            <a:off x="838200" y="184805"/>
            <a:ext cx="10515600" cy="15058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200" b="1" kern="12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+mj-lt"/>
                <a:ea typeface="+mj-ea"/>
                <a:cs typeface="+mj-cs"/>
              </a:rPr>
              <a:t>Bedöm din teckning</a:t>
            </a:r>
            <a:endParaRPr lang="en-US" sz="5200" b="1" kern="1200" cap="none" spc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Tabell 2">
            <a:extLst>
              <a:ext uri="{FF2B5EF4-FFF2-40B4-BE49-F238E27FC236}">
                <a16:creationId xmlns:a16="http://schemas.microsoft.com/office/drawing/2014/main" id="{AC6C2473-12F6-4141-A64F-F4D1C91D3C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965728"/>
              </p:ext>
            </p:extLst>
          </p:nvPr>
        </p:nvGraphicFramePr>
        <p:xfrm>
          <a:off x="838200" y="2015008"/>
          <a:ext cx="10512548" cy="44443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3758">
                  <a:extLst>
                    <a:ext uri="{9D8B030D-6E8A-4147-A177-3AD203B41FA5}">
                      <a16:colId xmlns:a16="http://schemas.microsoft.com/office/drawing/2014/main" val="2323723797"/>
                    </a:ext>
                  </a:extLst>
                </a:gridCol>
                <a:gridCol w="2763879">
                  <a:extLst>
                    <a:ext uri="{9D8B030D-6E8A-4147-A177-3AD203B41FA5}">
                      <a16:colId xmlns:a16="http://schemas.microsoft.com/office/drawing/2014/main" val="548511508"/>
                    </a:ext>
                  </a:extLst>
                </a:gridCol>
                <a:gridCol w="2518668">
                  <a:extLst>
                    <a:ext uri="{9D8B030D-6E8A-4147-A177-3AD203B41FA5}">
                      <a16:colId xmlns:a16="http://schemas.microsoft.com/office/drawing/2014/main" val="293065012"/>
                    </a:ext>
                  </a:extLst>
                </a:gridCol>
                <a:gridCol w="2606243">
                  <a:extLst>
                    <a:ext uri="{9D8B030D-6E8A-4147-A177-3AD203B41FA5}">
                      <a16:colId xmlns:a16="http://schemas.microsoft.com/office/drawing/2014/main" val="184031936"/>
                    </a:ext>
                  </a:extLst>
                </a:gridCol>
              </a:tblGrid>
              <a:tr h="554878">
                <a:tc>
                  <a:txBody>
                    <a:bodyPr/>
                    <a:lstStyle/>
                    <a:p>
                      <a:r>
                        <a:rPr lang="sv-SE" sz="2500" dirty="0"/>
                        <a:t>ETT HUS OCH ETT TRÄD</a:t>
                      </a:r>
                    </a:p>
                  </a:txBody>
                  <a:tcPr marL="126109" marR="126109" marT="63054" marB="63054"/>
                </a:tc>
                <a:tc>
                  <a:txBody>
                    <a:bodyPr/>
                    <a:lstStyle/>
                    <a:p>
                      <a:r>
                        <a:rPr lang="sv-SE" sz="2500"/>
                        <a:t>E</a:t>
                      </a:r>
                    </a:p>
                  </a:txBody>
                  <a:tcPr marL="126109" marR="126109" marT="63054" marB="6305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2500"/>
                        <a:t>C</a:t>
                      </a:r>
                    </a:p>
                  </a:txBody>
                  <a:tcPr marL="126109" marR="126109" marT="63054" marB="6305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2500" dirty="0"/>
                        <a:t>A</a:t>
                      </a:r>
                    </a:p>
                  </a:txBody>
                  <a:tcPr marL="126109" marR="126109" marT="63054" marB="63054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597689"/>
                  </a:ext>
                </a:extLst>
              </a:tr>
              <a:tr h="933204">
                <a:tc>
                  <a:txBody>
                    <a:bodyPr/>
                    <a:lstStyle/>
                    <a:p>
                      <a:r>
                        <a:rPr lang="sv-SE" sz="2500" dirty="0"/>
                        <a:t>Taket ska vara grönt</a:t>
                      </a:r>
                    </a:p>
                  </a:txBody>
                  <a:tcPr marL="126109" marR="126109" marT="63054" marB="6305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2500" dirty="0"/>
                        <a:t>Taket är inte grön</a:t>
                      </a:r>
                    </a:p>
                  </a:txBody>
                  <a:tcPr marL="126109" marR="126109" marT="63054" marB="63054"/>
                </a:tc>
                <a:tc>
                  <a:txBody>
                    <a:bodyPr/>
                    <a:lstStyle/>
                    <a:p>
                      <a:r>
                        <a:rPr lang="sv-SE" sz="2500" dirty="0"/>
                        <a:t>En del av taket är grön</a:t>
                      </a:r>
                    </a:p>
                  </a:txBody>
                  <a:tcPr marL="126109" marR="126109" marT="63054" marB="63054"/>
                </a:tc>
                <a:tc>
                  <a:txBody>
                    <a:bodyPr/>
                    <a:lstStyle/>
                    <a:p>
                      <a:r>
                        <a:rPr lang="sv-SE" sz="2500" dirty="0"/>
                        <a:t>Taket är grön</a:t>
                      </a:r>
                    </a:p>
                  </a:txBody>
                  <a:tcPr marL="126109" marR="126109" marT="63054" marB="63054"/>
                </a:tc>
                <a:extLst>
                  <a:ext uri="{0D108BD9-81ED-4DB2-BD59-A6C34878D82A}">
                    <a16:rowId xmlns:a16="http://schemas.microsoft.com/office/drawing/2014/main" val="2402654574"/>
                  </a:ext>
                </a:extLst>
              </a:tr>
              <a:tr h="1311529">
                <a:tc>
                  <a:txBody>
                    <a:bodyPr/>
                    <a:lstStyle/>
                    <a:p>
                      <a:r>
                        <a:rPr lang="sv-SE" sz="2500"/>
                        <a:t>Huset har en dörr</a:t>
                      </a:r>
                    </a:p>
                  </a:txBody>
                  <a:tcPr marL="126109" marR="126109" marT="63054" marB="6305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2500" dirty="0"/>
                        <a:t>Huset har ingen dörr</a:t>
                      </a:r>
                    </a:p>
                  </a:txBody>
                  <a:tcPr marL="126109" marR="126109" marT="63054" marB="63054"/>
                </a:tc>
                <a:tc>
                  <a:txBody>
                    <a:bodyPr/>
                    <a:lstStyle/>
                    <a:p>
                      <a:r>
                        <a:rPr lang="sv-SE" sz="2500"/>
                        <a:t>Huset har något som kan vara en dörr</a:t>
                      </a:r>
                    </a:p>
                  </a:txBody>
                  <a:tcPr marL="126109" marR="126109" marT="63054" marB="63054"/>
                </a:tc>
                <a:tc>
                  <a:txBody>
                    <a:bodyPr/>
                    <a:lstStyle/>
                    <a:p>
                      <a:r>
                        <a:rPr lang="sv-SE" sz="2500"/>
                        <a:t>Huset har en dörr</a:t>
                      </a:r>
                    </a:p>
                  </a:txBody>
                  <a:tcPr marL="126109" marR="126109" marT="63054" marB="63054"/>
                </a:tc>
                <a:extLst>
                  <a:ext uri="{0D108BD9-81ED-4DB2-BD59-A6C34878D82A}">
                    <a16:rowId xmlns:a16="http://schemas.microsoft.com/office/drawing/2014/main" val="2510036518"/>
                  </a:ext>
                </a:extLst>
              </a:tr>
              <a:tr h="1311529">
                <a:tc>
                  <a:txBody>
                    <a:bodyPr/>
                    <a:lstStyle/>
                    <a:p>
                      <a:r>
                        <a:rPr lang="sv-SE" sz="2500" dirty="0"/>
                        <a:t>Trädet ska vara större än huset</a:t>
                      </a:r>
                    </a:p>
                  </a:txBody>
                  <a:tcPr marL="126109" marR="126109" marT="63054" marB="6305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2500"/>
                        <a:t>Trädet är mindre än huset</a:t>
                      </a:r>
                    </a:p>
                  </a:txBody>
                  <a:tcPr marL="126109" marR="126109" marT="63054" marB="63054"/>
                </a:tc>
                <a:tc>
                  <a:txBody>
                    <a:bodyPr/>
                    <a:lstStyle/>
                    <a:p>
                      <a:r>
                        <a:rPr lang="sv-SE" sz="2500"/>
                        <a:t>Trädet och huset är ungefär lika stor</a:t>
                      </a:r>
                    </a:p>
                  </a:txBody>
                  <a:tcPr marL="126109" marR="126109" marT="63054" marB="63054"/>
                </a:tc>
                <a:tc>
                  <a:txBody>
                    <a:bodyPr/>
                    <a:lstStyle/>
                    <a:p>
                      <a:r>
                        <a:rPr lang="sv-SE" sz="2500" dirty="0"/>
                        <a:t>Trädet är större än huset</a:t>
                      </a:r>
                    </a:p>
                  </a:txBody>
                  <a:tcPr marL="126109" marR="126109" marT="63054" marB="63054"/>
                </a:tc>
                <a:extLst>
                  <a:ext uri="{0D108BD9-81ED-4DB2-BD59-A6C34878D82A}">
                    <a16:rowId xmlns:a16="http://schemas.microsoft.com/office/drawing/2014/main" val="1549027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756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719D1-FEB7-4B0E-93DB-39F6DC87F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Att diskutera</a:t>
            </a:r>
            <a:br>
              <a:rPr lang="sv-SE" sz="4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endParaRPr lang="sv-SE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505D9BF-3F7A-418D-AD0F-59A39733C124}"/>
              </a:ext>
            </a:extLst>
          </p:cNvPr>
          <p:cNvSpPr txBox="1"/>
          <p:nvPr/>
        </p:nvSpPr>
        <p:spPr>
          <a:xfrm>
            <a:off x="838199" y="1834634"/>
            <a:ext cx="1051559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sv-SE" sz="480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Varför blev det svårt att få ett bra omdöme?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sv-SE" sz="4800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Hur kan man göra så att det blir rättvist?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sv-SE" sz="48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8781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1825AC39-5F85-4CAA-8A81-A1287086B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95DA4D23-37FC-4B90-8188-F0377C5F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417162" cy="6858000"/>
          </a:xfrm>
          <a:custGeom>
            <a:avLst/>
            <a:gdLst>
              <a:gd name="connsiteX0" fmla="*/ 0 w 4417162"/>
              <a:gd name="connsiteY0" fmla="*/ 0 h 6858000"/>
              <a:gd name="connsiteX1" fmla="*/ 144378 w 4417162"/>
              <a:gd name="connsiteY1" fmla="*/ 0 h 6858000"/>
              <a:gd name="connsiteX2" fmla="*/ 2310062 w 4417162"/>
              <a:gd name="connsiteY2" fmla="*/ 0 h 6858000"/>
              <a:gd name="connsiteX3" fmla="*/ 4227367 w 4417162"/>
              <a:gd name="connsiteY3" fmla="*/ 0 h 6858000"/>
              <a:gd name="connsiteX4" fmla="*/ 4232407 w 4417162"/>
              <a:gd name="connsiteY4" fmla="*/ 66675 h 6858000"/>
              <a:gd name="connsiteX5" fmla="*/ 4240804 w 4417162"/>
              <a:gd name="connsiteY5" fmla="*/ 122237 h 6858000"/>
              <a:gd name="connsiteX6" fmla="*/ 4250882 w 4417162"/>
              <a:gd name="connsiteY6" fmla="*/ 174625 h 6858000"/>
              <a:gd name="connsiteX7" fmla="*/ 4267678 w 4417162"/>
              <a:gd name="connsiteY7" fmla="*/ 217487 h 6858000"/>
              <a:gd name="connsiteX8" fmla="*/ 4284474 w 4417162"/>
              <a:gd name="connsiteY8" fmla="*/ 260350 h 6858000"/>
              <a:gd name="connsiteX9" fmla="*/ 4304629 w 4417162"/>
              <a:gd name="connsiteY9" fmla="*/ 296862 h 6858000"/>
              <a:gd name="connsiteX10" fmla="*/ 4324784 w 4417162"/>
              <a:gd name="connsiteY10" fmla="*/ 334962 h 6858000"/>
              <a:gd name="connsiteX11" fmla="*/ 4343260 w 4417162"/>
              <a:gd name="connsiteY11" fmla="*/ 369887 h 6858000"/>
              <a:gd name="connsiteX12" fmla="*/ 4361735 w 4417162"/>
              <a:gd name="connsiteY12" fmla="*/ 409575 h 6858000"/>
              <a:gd name="connsiteX13" fmla="*/ 4378531 w 4417162"/>
              <a:gd name="connsiteY13" fmla="*/ 450850 h 6858000"/>
              <a:gd name="connsiteX14" fmla="*/ 4393648 w 4417162"/>
              <a:gd name="connsiteY14" fmla="*/ 496887 h 6858000"/>
              <a:gd name="connsiteX15" fmla="*/ 4405405 w 4417162"/>
              <a:gd name="connsiteY15" fmla="*/ 546100 h 6858000"/>
              <a:gd name="connsiteX16" fmla="*/ 4413803 w 4417162"/>
              <a:gd name="connsiteY16" fmla="*/ 606425 h 6858000"/>
              <a:gd name="connsiteX17" fmla="*/ 4417162 w 4417162"/>
              <a:gd name="connsiteY17" fmla="*/ 673100 h 6858000"/>
              <a:gd name="connsiteX18" fmla="*/ 4413803 w 4417162"/>
              <a:gd name="connsiteY18" fmla="*/ 744537 h 6858000"/>
              <a:gd name="connsiteX19" fmla="*/ 4405405 w 4417162"/>
              <a:gd name="connsiteY19" fmla="*/ 801687 h 6858000"/>
              <a:gd name="connsiteX20" fmla="*/ 4393648 w 4417162"/>
              <a:gd name="connsiteY20" fmla="*/ 854075 h 6858000"/>
              <a:gd name="connsiteX21" fmla="*/ 4378531 w 4417162"/>
              <a:gd name="connsiteY21" fmla="*/ 901700 h 6858000"/>
              <a:gd name="connsiteX22" fmla="*/ 4361735 w 4417162"/>
              <a:gd name="connsiteY22" fmla="*/ 942975 h 6858000"/>
              <a:gd name="connsiteX23" fmla="*/ 4341580 w 4417162"/>
              <a:gd name="connsiteY23" fmla="*/ 981075 h 6858000"/>
              <a:gd name="connsiteX24" fmla="*/ 4321425 w 4417162"/>
              <a:gd name="connsiteY24" fmla="*/ 1017587 h 6858000"/>
              <a:gd name="connsiteX25" fmla="*/ 4301270 w 4417162"/>
              <a:gd name="connsiteY25" fmla="*/ 1055687 h 6858000"/>
              <a:gd name="connsiteX26" fmla="*/ 4282794 w 4417162"/>
              <a:gd name="connsiteY26" fmla="*/ 1095375 h 6858000"/>
              <a:gd name="connsiteX27" fmla="*/ 4264318 w 4417162"/>
              <a:gd name="connsiteY27" fmla="*/ 1136650 h 6858000"/>
              <a:gd name="connsiteX28" fmla="*/ 4249203 w 4417162"/>
              <a:gd name="connsiteY28" fmla="*/ 1182687 h 6858000"/>
              <a:gd name="connsiteX29" fmla="*/ 4239125 w 4417162"/>
              <a:gd name="connsiteY29" fmla="*/ 1235075 h 6858000"/>
              <a:gd name="connsiteX30" fmla="*/ 4229047 w 4417162"/>
              <a:gd name="connsiteY30" fmla="*/ 1295400 h 6858000"/>
              <a:gd name="connsiteX31" fmla="*/ 4227367 w 4417162"/>
              <a:gd name="connsiteY31" fmla="*/ 1363662 h 6858000"/>
              <a:gd name="connsiteX32" fmla="*/ 4229047 w 4417162"/>
              <a:gd name="connsiteY32" fmla="*/ 1431925 h 6858000"/>
              <a:gd name="connsiteX33" fmla="*/ 4239125 w 4417162"/>
              <a:gd name="connsiteY33" fmla="*/ 1492250 h 6858000"/>
              <a:gd name="connsiteX34" fmla="*/ 4249203 w 4417162"/>
              <a:gd name="connsiteY34" fmla="*/ 1544637 h 6858000"/>
              <a:gd name="connsiteX35" fmla="*/ 4264318 w 4417162"/>
              <a:gd name="connsiteY35" fmla="*/ 1589087 h 6858000"/>
              <a:gd name="connsiteX36" fmla="*/ 4282794 w 4417162"/>
              <a:gd name="connsiteY36" fmla="*/ 1631950 h 6858000"/>
              <a:gd name="connsiteX37" fmla="*/ 4301270 w 4417162"/>
              <a:gd name="connsiteY37" fmla="*/ 1671637 h 6858000"/>
              <a:gd name="connsiteX38" fmla="*/ 4321425 w 4417162"/>
              <a:gd name="connsiteY38" fmla="*/ 1708150 h 6858000"/>
              <a:gd name="connsiteX39" fmla="*/ 4341580 w 4417162"/>
              <a:gd name="connsiteY39" fmla="*/ 1743075 h 6858000"/>
              <a:gd name="connsiteX40" fmla="*/ 4361735 w 4417162"/>
              <a:gd name="connsiteY40" fmla="*/ 1782762 h 6858000"/>
              <a:gd name="connsiteX41" fmla="*/ 4378531 w 4417162"/>
              <a:gd name="connsiteY41" fmla="*/ 1824037 h 6858000"/>
              <a:gd name="connsiteX42" fmla="*/ 4393648 w 4417162"/>
              <a:gd name="connsiteY42" fmla="*/ 1870075 h 6858000"/>
              <a:gd name="connsiteX43" fmla="*/ 4405405 w 4417162"/>
              <a:gd name="connsiteY43" fmla="*/ 1922462 h 6858000"/>
              <a:gd name="connsiteX44" fmla="*/ 4413803 w 4417162"/>
              <a:gd name="connsiteY44" fmla="*/ 1982787 h 6858000"/>
              <a:gd name="connsiteX45" fmla="*/ 4417162 w 4417162"/>
              <a:gd name="connsiteY45" fmla="*/ 2051050 h 6858000"/>
              <a:gd name="connsiteX46" fmla="*/ 4413803 w 4417162"/>
              <a:gd name="connsiteY46" fmla="*/ 2119312 h 6858000"/>
              <a:gd name="connsiteX47" fmla="*/ 4405405 w 4417162"/>
              <a:gd name="connsiteY47" fmla="*/ 2179637 h 6858000"/>
              <a:gd name="connsiteX48" fmla="*/ 4393648 w 4417162"/>
              <a:gd name="connsiteY48" fmla="*/ 2232025 h 6858000"/>
              <a:gd name="connsiteX49" fmla="*/ 4378531 w 4417162"/>
              <a:gd name="connsiteY49" fmla="*/ 2278062 h 6858000"/>
              <a:gd name="connsiteX50" fmla="*/ 4361735 w 4417162"/>
              <a:gd name="connsiteY50" fmla="*/ 2319337 h 6858000"/>
              <a:gd name="connsiteX51" fmla="*/ 4341580 w 4417162"/>
              <a:gd name="connsiteY51" fmla="*/ 2359025 h 6858000"/>
              <a:gd name="connsiteX52" fmla="*/ 4321425 w 4417162"/>
              <a:gd name="connsiteY52" fmla="*/ 2395537 h 6858000"/>
              <a:gd name="connsiteX53" fmla="*/ 4301270 w 4417162"/>
              <a:gd name="connsiteY53" fmla="*/ 2433637 h 6858000"/>
              <a:gd name="connsiteX54" fmla="*/ 4282794 w 4417162"/>
              <a:gd name="connsiteY54" fmla="*/ 2471737 h 6858000"/>
              <a:gd name="connsiteX55" fmla="*/ 4264318 w 4417162"/>
              <a:gd name="connsiteY55" fmla="*/ 2513012 h 6858000"/>
              <a:gd name="connsiteX56" fmla="*/ 4249203 w 4417162"/>
              <a:gd name="connsiteY56" fmla="*/ 2560637 h 6858000"/>
              <a:gd name="connsiteX57" fmla="*/ 4239125 w 4417162"/>
              <a:gd name="connsiteY57" fmla="*/ 2613025 h 6858000"/>
              <a:gd name="connsiteX58" fmla="*/ 4229047 w 4417162"/>
              <a:gd name="connsiteY58" fmla="*/ 2671762 h 6858000"/>
              <a:gd name="connsiteX59" fmla="*/ 4227367 w 4417162"/>
              <a:gd name="connsiteY59" fmla="*/ 2741612 h 6858000"/>
              <a:gd name="connsiteX60" fmla="*/ 4229047 w 4417162"/>
              <a:gd name="connsiteY60" fmla="*/ 2809875 h 6858000"/>
              <a:gd name="connsiteX61" fmla="*/ 4239125 w 4417162"/>
              <a:gd name="connsiteY61" fmla="*/ 2868612 h 6858000"/>
              <a:gd name="connsiteX62" fmla="*/ 4249203 w 4417162"/>
              <a:gd name="connsiteY62" fmla="*/ 2922587 h 6858000"/>
              <a:gd name="connsiteX63" fmla="*/ 4264318 w 4417162"/>
              <a:gd name="connsiteY63" fmla="*/ 2967037 h 6858000"/>
              <a:gd name="connsiteX64" fmla="*/ 4282794 w 4417162"/>
              <a:gd name="connsiteY64" fmla="*/ 3009900 h 6858000"/>
              <a:gd name="connsiteX65" fmla="*/ 4301270 w 4417162"/>
              <a:gd name="connsiteY65" fmla="*/ 3046412 h 6858000"/>
              <a:gd name="connsiteX66" fmla="*/ 4321425 w 4417162"/>
              <a:gd name="connsiteY66" fmla="*/ 3084512 h 6858000"/>
              <a:gd name="connsiteX67" fmla="*/ 4341580 w 4417162"/>
              <a:gd name="connsiteY67" fmla="*/ 3121025 h 6858000"/>
              <a:gd name="connsiteX68" fmla="*/ 4361735 w 4417162"/>
              <a:gd name="connsiteY68" fmla="*/ 3160712 h 6858000"/>
              <a:gd name="connsiteX69" fmla="*/ 4378531 w 4417162"/>
              <a:gd name="connsiteY69" fmla="*/ 3201987 h 6858000"/>
              <a:gd name="connsiteX70" fmla="*/ 4393648 w 4417162"/>
              <a:gd name="connsiteY70" fmla="*/ 3248025 h 6858000"/>
              <a:gd name="connsiteX71" fmla="*/ 4405405 w 4417162"/>
              <a:gd name="connsiteY71" fmla="*/ 3300412 h 6858000"/>
              <a:gd name="connsiteX72" fmla="*/ 4413803 w 4417162"/>
              <a:gd name="connsiteY72" fmla="*/ 3360737 h 6858000"/>
              <a:gd name="connsiteX73" fmla="*/ 4417162 w 4417162"/>
              <a:gd name="connsiteY73" fmla="*/ 3427412 h 6858000"/>
              <a:gd name="connsiteX74" fmla="*/ 4413803 w 4417162"/>
              <a:gd name="connsiteY74" fmla="*/ 3497262 h 6858000"/>
              <a:gd name="connsiteX75" fmla="*/ 4405405 w 4417162"/>
              <a:gd name="connsiteY75" fmla="*/ 3557587 h 6858000"/>
              <a:gd name="connsiteX76" fmla="*/ 4393648 w 4417162"/>
              <a:gd name="connsiteY76" fmla="*/ 3609975 h 6858000"/>
              <a:gd name="connsiteX77" fmla="*/ 4378531 w 4417162"/>
              <a:gd name="connsiteY77" fmla="*/ 3656012 h 6858000"/>
              <a:gd name="connsiteX78" fmla="*/ 4361735 w 4417162"/>
              <a:gd name="connsiteY78" fmla="*/ 3697287 h 6858000"/>
              <a:gd name="connsiteX79" fmla="*/ 4341580 w 4417162"/>
              <a:gd name="connsiteY79" fmla="*/ 3736975 h 6858000"/>
              <a:gd name="connsiteX80" fmla="*/ 4301270 w 4417162"/>
              <a:gd name="connsiteY80" fmla="*/ 3811587 h 6858000"/>
              <a:gd name="connsiteX81" fmla="*/ 4282794 w 4417162"/>
              <a:gd name="connsiteY81" fmla="*/ 3848100 h 6858000"/>
              <a:gd name="connsiteX82" fmla="*/ 4264318 w 4417162"/>
              <a:gd name="connsiteY82" fmla="*/ 3890962 h 6858000"/>
              <a:gd name="connsiteX83" fmla="*/ 4249203 w 4417162"/>
              <a:gd name="connsiteY83" fmla="*/ 3935412 h 6858000"/>
              <a:gd name="connsiteX84" fmla="*/ 4239125 w 4417162"/>
              <a:gd name="connsiteY84" fmla="*/ 3987800 h 6858000"/>
              <a:gd name="connsiteX85" fmla="*/ 4229047 w 4417162"/>
              <a:gd name="connsiteY85" fmla="*/ 4048125 h 6858000"/>
              <a:gd name="connsiteX86" fmla="*/ 4227367 w 4417162"/>
              <a:gd name="connsiteY86" fmla="*/ 4116387 h 6858000"/>
              <a:gd name="connsiteX87" fmla="*/ 4229047 w 4417162"/>
              <a:gd name="connsiteY87" fmla="*/ 4186237 h 6858000"/>
              <a:gd name="connsiteX88" fmla="*/ 4239125 w 4417162"/>
              <a:gd name="connsiteY88" fmla="*/ 4244975 h 6858000"/>
              <a:gd name="connsiteX89" fmla="*/ 4249203 w 4417162"/>
              <a:gd name="connsiteY89" fmla="*/ 4297362 h 6858000"/>
              <a:gd name="connsiteX90" fmla="*/ 4264318 w 4417162"/>
              <a:gd name="connsiteY90" fmla="*/ 4343400 h 6858000"/>
              <a:gd name="connsiteX91" fmla="*/ 4282794 w 4417162"/>
              <a:gd name="connsiteY91" fmla="*/ 4386262 h 6858000"/>
              <a:gd name="connsiteX92" fmla="*/ 4301270 w 4417162"/>
              <a:gd name="connsiteY92" fmla="*/ 4424362 h 6858000"/>
              <a:gd name="connsiteX93" fmla="*/ 4341580 w 4417162"/>
              <a:gd name="connsiteY93" fmla="*/ 4498975 h 6858000"/>
              <a:gd name="connsiteX94" fmla="*/ 4361735 w 4417162"/>
              <a:gd name="connsiteY94" fmla="*/ 4537075 h 6858000"/>
              <a:gd name="connsiteX95" fmla="*/ 4378531 w 4417162"/>
              <a:gd name="connsiteY95" fmla="*/ 4579937 h 6858000"/>
              <a:gd name="connsiteX96" fmla="*/ 4393648 w 4417162"/>
              <a:gd name="connsiteY96" fmla="*/ 4625975 h 6858000"/>
              <a:gd name="connsiteX97" fmla="*/ 4405405 w 4417162"/>
              <a:gd name="connsiteY97" fmla="*/ 4678362 h 6858000"/>
              <a:gd name="connsiteX98" fmla="*/ 4413803 w 4417162"/>
              <a:gd name="connsiteY98" fmla="*/ 4738687 h 6858000"/>
              <a:gd name="connsiteX99" fmla="*/ 4417162 w 4417162"/>
              <a:gd name="connsiteY99" fmla="*/ 4806950 h 6858000"/>
              <a:gd name="connsiteX100" fmla="*/ 4413803 w 4417162"/>
              <a:gd name="connsiteY100" fmla="*/ 4875212 h 6858000"/>
              <a:gd name="connsiteX101" fmla="*/ 4405405 w 4417162"/>
              <a:gd name="connsiteY101" fmla="*/ 4935537 h 6858000"/>
              <a:gd name="connsiteX102" fmla="*/ 4393648 w 4417162"/>
              <a:gd name="connsiteY102" fmla="*/ 4987925 h 6858000"/>
              <a:gd name="connsiteX103" fmla="*/ 4378531 w 4417162"/>
              <a:gd name="connsiteY103" fmla="*/ 5033962 h 6858000"/>
              <a:gd name="connsiteX104" fmla="*/ 4361735 w 4417162"/>
              <a:gd name="connsiteY104" fmla="*/ 5075237 h 6858000"/>
              <a:gd name="connsiteX105" fmla="*/ 4341580 w 4417162"/>
              <a:gd name="connsiteY105" fmla="*/ 5114925 h 6858000"/>
              <a:gd name="connsiteX106" fmla="*/ 4321425 w 4417162"/>
              <a:gd name="connsiteY106" fmla="*/ 5149850 h 6858000"/>
              <a:gd name="connsiteX107" fmla="*/ 4301270 w 4417162"/>
              <a:gd name="connsiteY107" fmla="*/ 5186362 h 6858000"/>
              <a:gd name="connsiteX108" fmla="*/ 4282794 w 4417162"/>
              <a:gd name="connsiteY108" fmla="*/ 5226050 h 6858000"/>
              <a:gd name="connsiteX109" fmla="*/ 4264318 w 4417162"/>
              <a:gd name="connsiteY109" fmla="*/ 5268912 h 6858000"/>
              <a:gd name="connsiteX110" fmla="*/ 4249203 w 4417162"/>
              <a:gd name="connsiteY110" fmla="*/ 5313362 h 6858000"/>
              <a:gd name="connsiteX111" fmla="*/ 4239125 w 4417162"/>
              <a:gd name="connsiteY111" fmla="*/ 5365750 h 6858000"/>
              <a:gd name="connsiteX112" fmla="*/ 4229047 w 4417162"/>
              <a:gd name="connsiteY112" fmla="*/ 5426075 h 6858000"/>
              <a:gd name="connsiteX113" fmla="*/ 4227367 w 4417162"/>
              <a:gd name="connsiteY113" fmla="*/ 5494337 h 6858000"/>
              <a:gd name="connsiteX114" fmla="*/ 4229047 w 4417162"/>
              <a:gd name="connsiteY114" fmla="*/ 5562600 h 6858000"/>
              <a:gd name="connsiteX115" fmla="*/ 4239125 w 4417162"/>
              <a:gd name="connsiteY115" fmla="*/ 5622925 h 6858000"/>
              <a:gd name="connsiteX116" fmla="*/ 4249203 w 4417162"/>
              <a:gd name="connsiteY116" fmla="*/ 5675312 h 6858000"/>
              <a:gd name="connsiteX117" fmla="*/ 4264318 w 4417162"/>
              <a:gd name="connsiteY117" fmla="*/ 5721350 h 6858000"/>
              <a:gd name="connsiteX118" fmla="*/ 4282794 w 4417162"/>
              <a:gd name="connsiteY118" fmla="*/ 5762625 h 6858000"/>
              <a:gd name="connsiteX119" fmla="*/ 4301270 w 4417162"/>
              <a:gd name="connsiteY119" fmla="*/ 5802312 h 6858000"/>
              <a:gd name="connsiteX120" fmla="*/ 4321425 w 4417162"/>
              <a:gd name="connsiteY120" fmla="*/ 5840412 h 6858000"/>
              <a:gd name="connsiteX121" fmla="*/ 4341580 w 4417162"/>
              <a:gd name="connsiteY121" fmla="*/ 5876925 h 6858000"/>
              <a:gd name="connsiteX122" fmla="*/ 4361735 w 4417162"/>
              <a:gd name="connsiteY122" fmla="*/ 5915025 h 6858000"/>
              <a:gd name="connsiteX123" fmla="*/ 4378531 w 4417162"/>
              <a:gd name="connsiteY123" fmla="*/ 5956300 h 6858000"/>
              <a:gd name="connsiteX124" fmla="*/ 4393648 w 4417162"/>
              <a:gd name="connsiteY124" fmla="*/ 6003925 h 6858000"/>
              <a:gd name="connsiteX125" fmla="*/ 4405405 w 4417162"/>
              <a:gd name="connsiteY125" fmla="*/ 6056312 h 6858000"/>
              <a:gd name="connsiteX126" fmla="*/ 4413803 w 4417162"/>
              <a:gd name="connsiteY126" fmla="*/ 6113462 h 6858000"/>
              <a:gd name="connsiteX127" fmla="*/ 4417162 w 4417162"/>
              <a:gd name="connsiteY127" fmla="*/ 6183312 h 6858000"/>
              <a:gd name="connsiteX128" fmla="*/ 4413803 w 4417162"/>
              <a:gd name="connsiteY128" fmla="*/ 6251575 h 6858000"/>
              <a:gd name="connsiteX129" fmla="*/ 4405405 w 4417162"/>
              <a:gd name="connsiteY129" fmla="*/ 6311900 h 6858000"/>
              <a:gd name="connsiteX130" fmla="*/ 4393648 w 4417162"/>
              <a:gd name="connsiteY130" fmla="*/ 6361112 h 6858000"/>
              <a:gd name="connsiteX131" fmla="*/ 4378531 w 4417162"/>
              <a:gd name="connsiteY131" fmla="*/ 6407150 h 6858000"/>
              <a:gd name="connsiteX132" fmla="*/ 4361735 w 4417162"/>
              <a:gd name="connsiteY132" fmla="*/ 6448425 h 6858000"/>
              <a:gd name="connsiteX133" fmla="*/ 4343260 w 4417162"/>
              <a:gd name="connsiteY133" fmla="*/ 6488112 h 6858000"/>
              <a:gd name="connsiteX134" fmla="*/ 4324784 w 4417162"/>
              <a:gd name="connsiteY134" fmla="*/ 6523037 h 6858000"/>
              <a:gd name="connsiteX135" fmla="*/ 4304629 w 4417162"/>
              <a:gd name="connsiteY135" fmla="*/ 6561137 h 6858000"/>
              <a:gd name="connsiteX136" fmla="*/ 4284474 w 4417162"/>
              <a:gd name="connsiteY136" fmla="*/ 6597650 h 6858000"/>
              <a:gd name="connsiteX137" fmla="*/ 4267678 w 4417162"/>
              <a:gd name="connsiteY137" fmla="*/ 6640512 h 6858000"/>
              <a:gd name="connsiteX138" fmla="*/ 4250882 w 4417162"/>
              <a:gd name="connsiteY138" fmla="*/ 6683375 h 6858000"/>
              <a:gd name="connsiteX139" fmla="*/ 4240804 w 4417162"/>
              <a:gd name="connsiteY139" fmla="*/ 6735762 h 6858000"/>
              <a:gd name="connsiteX140" fmla="*/ 4232407 w 4417162"/>
              <a:gd name="connsiteY140" fmla="*/ 6791325 h 6858000"/>
              <a:gd name="connsiteX141" fmla="*/ 4227367 w 4417162"/>
              <a:gd name="connsiteY141" fmla="*/ 6858000 h 6858000"/>
              <a:gd name="connsiteX142" fmla="*/ 2310062 w 4417162"/>
              <a:gd name="connsiteY142" fmla="*/ 6858000 h 6858000"/>
              <a:gd name="connsiteX143" fmla="*/ 144378 w 4417162"/>
              <a:gd name="connsiteY143" fmla="*/ 6858000 h 6858000"/>
              <a:gd name="connsiteX144" fmla="*/ 0 w 4417162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417162" h="6858000">
                <a:moveTo>
                  <a:pt x="0" y="0"/>
                </a:moveTo>
                <a:lnTo>
                  <a:pt x="144378" y="0"/>
                </a:lnTo>
                <a:lnTo>
                  <a:pt x="2310062" y="0"/>
                </a:lnTo>
                <a:lnTo>
                  <a:pt x="4227367" y="0"/>
                </a:lnTo>
                <a:lnTo>
                  <a:pt x="4232407" y="66675"/>
                </a:lnTo>
                <a:lnTo>
                  <a:pt x="4240804" y="122237"/>
                </a:lnTo>
                <a:lnTo>
                  <a:pt x="4250882" y="174625"/>
                </a:lnTo>
                <a:lnTo>
                  <a:pt x="4267678" y="217487"/>
                </a:lnTo>
                <a:lnTo>
                  <a:pt x="4284474" y="260350"/>
                </a:lnTo>
                <a:lnTo>
                  <a:pt x="4304629" y="296862"/>
                </a:lnTo>
                <a:lnTo>
                  <a:pt x="4324784" y="334962"/>
                </a:lnTo>
                <a:lnTo>
                  <a:pt x="4343260" y="369887"/>
                </a:lnTo>
                <a:lnTo>
                  <a:pt x="4361735" y="409575"/>
                </a:lnTo>
                <a:lnTo>
                  <a:pt x="4378531" y="450850"/>
                </a:lnTo>
                <a:lnTo>
                  <a:pt x="4393648" y="496887"/>
                </a:lnTo>
                <a:lnTo>
                  <a:pt x="4405405" y="546100"/>
                </a:lnTo>
                <a:lnTo>
                  <a:pt x="4413803" y="606425"/>
                </a:lnTo>
                <a:lnTo>
                  <a:pt x="4417162" y="673100"/>
                </a:lnTo>
                <a:lnTo>
                  <a:pt x="4413803" y="744537"/>
                </a:lnTo>
                <a:lnTo>
                  <a:pt x="4405405" y="801687"/>
                </a:lnTo>
                <a:lnTo>
                  <a:pt x="4393648" y="854075"/>
                </a:lnTo>
                <a:lnTo>
                  <a:pt x="4378531" y="901700"/>
                </a:lnTo>
                <a:lnTo>
                  <a:pt x="4361735" y="942975"/>
                </a:lnTo>
                <a:lnTo>
                  <a:pt x="4341580" y="981075"/>
                </a:lnTo>
                <a:lnTo>
                  <a:pt x="4321425" y="1017587"/>
                </a:lnTo>
                <a:lnTo>
                  <a:pt x="4301270" y="1055687"/>
                </a:lnTo>
                <a:lnTo>
                  <a:pt x="4282794" y="1095375"/>
                </a:lnTo>
                <a:lnTo>
                  <a:pt x="4264318" y="1136650"/>
                </a:lnTo>
                <a:lnTo>
                  <a:pt x="4249203" y="1182687"/>
                </a:lnTo>
                <a:lnTo>
                  <a:pt x="4239125" y="1235075"/>
                </a:lnTo>
                <a:lnTo>
                  <a:pt x="4229047" y="1295400"/>
                </a:lnTo>
                <a:lnTo>
                  <a:pt x="4227367" y="1363662"/>
                </a:lnTo>
                <a:lnTo>
                  <a:pt x="4229047" y="1431925"/>
                </a:lnTo>
                <a:lnTo>
                  <a:pt x="4239125" y="1492250"/>
                </a:lnTo>
                <a:lnTo>
                  <a:pt x="4249203" y="1544637"/>
                </a:lnTo>
                <a:lnTo>
                  <a:pt x="4264318" y="1589087"/>
                </a:lnTo>
                <a:lnTo>
                  <a:pt x="4282794" y="1631950"/>
                </a:lnTo>
                <a:lnTo>
                  <a:pt x="4301270" y="1671637"/>
                </a:lnTo>
                <a:lnTo>
                  <a:pt x="4321425" y="1708150"/>
                </a:lnTo>
                <a:lnTo>
                  <a:pt x="4341580" y="1743075"/>
                </a:lnTo>
                <a:lnTo>
                  <a:pt x="4361735" y="1782762"/>
                </a:lnTo>
                <a:lnTo>
                  <a:pt x="4378531" y="1824037"/>
                </a:lnTo>
                <a:lnTo>
                  <a:pt x="4393648" y="1870075"/>
                </a:lnTo>
                <a:lnTo>
                  <a:pt x="4405405" y="1922462"/>
                </a:lnTo>
                <a:lnTo>
                  <a:pt x="4413803" y="1982787"/>
                </a:lnTo>
                <a:lnTo>
                  <a:pt x="4417162" y="2051050"/>
                </a:lnTo>
                <a:lnTo>
                  <a:pt x="4413803" y="2119312"/>
                </a:lnTo>
                <a:lnTo>
                  <a:pt x="4405405" y="2179637"/>
                </a:lnTo>
                <a:lnTo>
                  <a:pt x="4393648" y="2232025"/>
                </a:lnTo>
                <a:lnTo>
                  <a:pt x="4378531" y="2278062"/>
                </a:lnTo>
                <a:lnTo>
                  <a:pt x="4361735" y="2319337"/>
                </a:lnTo>
                <a:lnTo>
                  <a:pt x="4341580" y="2359025"/>
                </a:lnTo>
                <a:lnTo>
                  <a:pt x="4321425" y="2395537"/>
                </a:lnTo>
                <a:lnTo>
                  <a:pt x="4301270" y="2433637"/>
                </a:lnTo>
                <a:lnTo>
                  <a:pt x="4282794" y="2471737"/>
                </a:lnTo>
                <a:lnTo>
                  <a:pt x="4264318" y="2513012"/>
                </a:lnTo>
                <a:lnTo>
                  <a:pt x="4249203" y="2560637"/>
                </a:lnTo>
                <a:lnTo>
                  <a:pt x="4239125" y="2613025"/>
                </a:lnTo>
                <a:lnTo>
                  <a:pt x="4229047" y="2671762"/>
                </a:lnTo>
                <a:lnTo>
                  <a:pt x="4227367" y="2741612"/>
                </a:lnTo>
                <a:lnTo>
                  <a:pt x="4229047" y="2809875"/>
                </a:lnTo>
                <a:lnTo>
                  <a:pt x="4239125" y="2868612"/>
                </a:lnTo>
                <a:lnTo>
                  <a:pt x="4249203" y="2922587"/>
                </a:lnTo>
                <a:lnTo>
                  <a:pt x="4264318" y="2967037"/>
                </a:lnTo>
                <a:lnTo>
                  <a:pt x="4282794" y="3009900"/>
                </a:lnTo>
                <a:lnTo>
                  <a:pt x="4301270" y="3046412"/>
                </a:lnTo>
                <a:lnTo>
                  <a:pt x="4321425" y="3084512"/>
                </a:lnTo>
                <a:lnTo>
                  <a:pt x="4341580" y="3121025"/>
                </a:lnTo>
                <a:lnTo>
                  <a:pt x="4361735" y="3160712"/>
                </a:lnTo>
                <a:lnTo>
                  <a:pt x="4378531" y="3201987"/>
                </a:lnTo>
                <a:lnTo>
                  <a:pt x="4393648" y="3248025"/>
                </a:lnTo>
                <a:lnTo>
                  <a:pt x="4405405" y="3300412"/>
                </a:lnTo>
                <a:lnTo>
                  <a:pt x="4413803" y="3360737"/>
                </a:lnTo>
                <a:lnTo>
                  <a:pt x="4417162" y="3427412"/>
                </a:lnTo>
                <a:lnTo>
                  <a:pt x="4413803" y="3497262"/>
                </a:lnTo>
                <a:lnTo>
                  <a:pt x="4405405" y="3557587"/>
                </a:lnTo>
                <a:lnTo>
                  <a:pt x="4393648" y="3609975"/>
                </a:lnTo>
                <a:lnTo>
                  <a:pt x="4378531" y="3656012"/>
                </a:lnTo>
                <a:lnTo>
                  <a:pt x="4361735" y="3697287"/>
                </a:lnTo>
                <a:lnTo>
                  <a:pt x="4341580" y="3736975"/>
                </a:lnTo>
                <a:lnTo>
                  <a:pt x="4301270" y="3811587"/>
                </a:lnTo>
                <a:lnTo>
                  <a:pt x="4282794" y="3848100"/>
                </a:lnTo>
                <a:lnTo>
                  <a:pt x="4264318" y="3890962"/>
                </a:lnTo>
                <a:lnTo>
                  <a:pt x="4249203" y="3935412"/>
                </a:lnTo>
                <a:lnTo>
                  <a:pt x="4239125" y="3987800"/>
                </a:lnTo>
                <a:lnTo>
                  <a:pt x="4229047" y="4048125"/>
                </a:lnTo>
                <a:lnTo>
                  <a:pt x="4227367" y="4116387"/>
                </a:lnTo>
                <a:lnTo>
                  <a:pt x="4229047" y="4186237"/>
                </a:lnTo>
                <a:lnTo>
                  <a:pt x="4239125" y="4244975"/>
                </a:lnTo>
                <a:lnTo>
                  <a:pt x="4249203" y="4297362"/>
                </a:lnTo>
                <a:lnTo>
                  <a:pt x="4264318" y="4343400"/>
                </a:lnTo>
                <a:lnTo>
                  <a:pt x="4282794" y="4386262"/>
                </a:lnTo>
                <a:lnTo>
                  <a:pt x="4301270" y="4424362"/>
                </a:lnTo>
                <a:lnTo>
                  <a:pt x="4341580" y="4498975"/>
                </a:lnTo>
                <a:lnTo>
                  <a:pt x="4361735" y="4537075"/>
                </a:lnTo>
                <a:lnTo>
                  <a:pt x="4378531" y="4579937"/>
                </a:lnTo>
                <a:lnTo>
                  <a:pt x="4393648" y="4625975"/>
                </a:lnTo>
                <a:lnTo>
                  <a:pt x="4405405" y="4678362"/>
                </a:lnTo>
                <a:lnTo>
                  <a:pt x="4413803" y="4738687"/>
                </a:lnTo>
                <a:lnTo>
                  <a:pt x="4417162" y="4806950"/>
                </a:lnTo>
                <a:lnTo>
                  <a:pt x="4413803" y="4875212"/>
                </a:lnTo>
                <a:lnTo>
                  <a:pt x="4405405" y="4935537"/>
                </a:lnTo>
                <a:lnTo>
                  <a:pt x="4393648" y="4987925"/>
                </a:lnTo>
                <a:lnTo>
                  <a:pt x="4378531" y="5033962"/>
                </a:lnTo>
                <a:lnTo>
                  <a:pt x="4361735" y="5075237"/>
                </a:lnTo>
                <a:lnTo>
                  <a:pt x="4341580" y="5114925"/>
                </a:lnTo>
                <a:lnTo>
                  <a:pt x="4321425" y="5149850"/>
                </a:lnTo>
                <a:lnTo>
                  <a:pt x="4301270" y="5186362"/>
                </a:lnTo>
                <a:lnTo>
                  <a:pt x="4282794" y="5226050"/>
                </a:lnTo>
                <a:lnTo>
                  <a:pt x="4264318" y="5268912"/>
                </a:lnTo>
                <a:lnTo>
                  <a:pt x="4249203" y="5313362"/>
                </a:lnTo>
                <a:lnTo>
                  <a:pt x="4239125" y="5365750"/>
                </a:lnTo>
                <a:lnTo>
                  <a:pt x="4229047" y="5426075"/>
                </a:lnTo>
                <a:lnTo>
                  <a:pt x="4227367" y="5494337"/>
                </a:lnTo>
                <a:lnTo>
                  <a:pt x="4229047" y="5562600"/>
                </a:lnTo>
                <a:lnTo>
                  <a:pt x="4239125" y="5622925"/>
                </a:lnTo>
                <a:lnTo>
                  <a:pt x="4249203" y="5675312"/>
                </a:lnTo>
                <a:lnTo>
                  <a:pt x="4264318" y="5721350"/>
                </a:lnTo>
                <a:lnTo>
                  <a:pt x="4282794" y="5762625"/>
                </a:lnTo>
                <a:lnTo>
                  <a:pt x="4301270" y="5802312"/>
                </a:lnTo>
                <a:lnTo>
                  <a:pt x="4321425" y="5840412"/>
                </a:lnTo>
                <a:lnTo>
                  <a:pt x="4341580" y="5876925"/>
                </a:lnTo>
                <a:lnTo>
                  <a:pt x="4361735" y="5915025"/>
                </a:lnTo>
                <a:lnTo>
                  <a:pt x="4378531" y="5956300"/>
                </a:lnTo>
                <a:lnTo>
                  <a:pt x="4393648" y="6003925"/>
                </a:lnTo>
                <a:lnTo>
                  <a:pt x="4405405" y="6056312"/>
                </a:lnTo>
                <a:lnTo>
                  <a:pt x="4413803" y="6113462"/>
                </a:lnTo>
                <a:lnTo>
                  <a:pt x="4417162" y="6183312"/>
                </a:lnTo>
                <a:lnTo>
                  <a:pt x="4413803" y="6251575"/>
                </a:lnTo>
                <a:lnTo>
                  <a:pt x="4405405" y="6311900"/>
                </a:lnTo>
                <a:lnTo>
                  <a:pt x="4393648" y="6361112"/>
                </a:lnTo>
                <a:lnTo>
                  <a:pt x="4378531" y="6407150"/>
                </a:lnTo>
                <a:lnTo>
                  <a:pt x="4361735" y="6448425"/>
                </a:lnTo>
                <a:lnTo>
                  <a:pt x="4343260" y="6488112"/>
                </a:lnTo>
                <a:lnTo>
                  <a:pt x="4324784" y="6523037"/>
                </a:lnTo>
                <a:lnTo>
                  <a:pt x="4304629" y="6561137"/>
                </a:lnTo>
                <a:lnTo>
                  <a:pt x="4284474" y="6597650"/>
                </a:lnTo>
                <a:lnTo>
                  <a:pt x="4267678" y="6640512"/>
                </a:lnTo>
                <a:lnTo>
                  <a:pt x="4250882" y="6683375"/>
                </a:lnTo>
                <a:lnTo>
                  <a:pt x="4240804" y="6735762"/>
                </a:lnTo>
                <a:lnTo>
                  <a:pt x="4232407" y="6791325"/>
                </a:lnTo>
                <a:lnTo>
                  <a:pt x="4227367" y="6858000"/>
                </a:lnTo>
                <a:lnTo>
                  <a:pt x="2310062" y="6858000"/>
                </a:lnTo>
                <a:lnTo>
                  <a:pt x="14437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76" name="Freeform: Shape 75">
            <a:extLst>
              <a:ext uri="{FF2B5EF4-FFF2-40B4-BE49-F238E27FC236}">
                <a16:creationId xmlns:a16="http://schemas.microsoft.com/office/drawing/2014/main" id="{A7A4B465-FBCC-4CD4-89A1-82992A7B4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272784" cy="6858000"/>
          </a:xfrm>
          <a:custGeom>
            <a:avLst/>
            <a:gdLst>
              <a:gd name="connsiteX0" fmla="*/ 0 w 4272784"/>
              <a:gd name="connsiteY0" fmla="*/ 0 h 6858000"/>
              <a:gd name="connsiteX1" fmla="*/ 4082989 w 4272784"/>
              <a:gd name="connsiteY1" fmla="*/ 0 h 6858000"/>
              <a:gd name="connsiteX2" fmla="*/ 4088029 w 4272784"/>
              <a:gd name="connsiteY2" fmla="*/ 66675 h 6858000"/>
              <a:gd name="connsiteX3" fmla="*/ 4096426 w 4272784"/>
              <a:gd name="connsiteY3" fmla="*/ 122237 h 6858000"/>
              <a:gd name="connsiteX4" fmla="*/ 4106504 w 4272784"/>
              <a:gd name="connsiteY4" fmla="*/ 174625 h 6858000"/>
              <a:gd name="connsiteX5" fmla="*/ 4123300 w 4272784"/>
              <a:gd name="connsiteY5" fmla="*/ 217487 h 6858000"/>
              <a:gd name="connsiteX6" fmla="*/ 4140096 w 4272784"/>
              <a:gd name="connsiteY6" fmla="*/ 260350 h 6858000"/>
              <a:gd name="connsiteX7" fmla="*/ 4160251 w 4272784"/>
              <a:gd name="connsiteY7" fmla="*/ 296862 h 6858000"/>
              <a:gd name="connsiteX8" fmla="*/ 4180406 w 4272784"/>
              <a:gd name="connsiteY8" fmla="*/ 334962 h 6858000"/>
              <a:gd name="connsiteX9" fmla="*/ 4198882 w 4272784"/>
              <a:gd name="connsiteY9" fmla="*/ 369887 h 6858000"/>
              <a:gd name="connsiteX10" fmla="*/ 4217357 w 4272784"/>
              <a:gd name="connsiteY10" fmla="*/ 409575 h 6858000"/>
              <a:gd name="connsiteX11" fmla="*/ 4234153 w 4272784"/>
              <a:gd name="connsiteY11" fmla="*/ 450850 h 6858000"/>
              <a:gd name="connsiteX12" fmla="*/ 4249270 w 4272784"/>
              <a:gd name="connsiteY12" fmla="*/ 496887 h 6858000"/>
              <a:gd name="connsiteX13" fmla="*/ 4261027 w 4272784"/>
              <a:gd name="connsiteY13" fmla="*/ 546100 h 6858000"/>
              <a:gd name="connsiteX14" fmla="*/ 4269425 w 4272784"/>
              <a:gd name="connsiteY14" fmla="*/ 606425 h 6858000"/>
              <a:gd name="connsiteX15" fmla="*/ 4272784 w 4272784"/>
              <a:gd name="connsiteY15" fmla="*/ 673100 h 6858000"/>
              <a:gd name="connsiteX16" fmla="*/ 4269425 w 4272784"/>
              <a:gd name="connsiteY16" fmla="*/ 744537 h 6858000"/>
              <a:gd name="connsiteX17" fmla="*/ 4261027 w 4272784"/>
              <a:gd name="connsiteY17" fmla="*/ 801687 h 6858000"/>
              <a:gd name="connsiteX18" fmla="*/ 4249270 w 4272784"/>
              <a:gd name="connsiteY18" fmla="*/ 854075 h 6858000"/>
              <a:gd name="connsiteX19" fmla="*/ 4234153 w 4272784"/>
              <a:gd name="connsiteY19" fmla="*/ 901700 h 6858000"/>
              <a:gd name="connsiteX20" fmla="*/ 4217357 w 4272784"/>
              <a:gd name="connsiteY20" fmla="*/ 942975 h 6858000"/>
              <a:gd name="connsiteX21" fmla="*/ 4197202 w 4272784"/>
              <a:gd name="connsiteY21" fmla="*/ 981075 h 6858000"/>
              <a:gd name="connsiteX22" fmla="*/ 4177047 w 4272784"/>
              <a:gd name="connsiteY22" fmla="*/ 1017587 h 6858000"/>
              <a:gd name="connsiteX23" fmla="*/ 4156892 w 4272784"/>
              <a:gd name="connsiteY23" fmla="*/ 1055687 h 6858000"/>
              <a:gd name="connsiteX24" fmla="*/ 4138416 w 4272784"/>
              <a:gd name="connsiteY24" fmla="*/ 1095375 h 6858000"/>
              <a:gd name="connsiteX25" fmla="*/ 4119940 w 4272784"/>
              <a:gd name="connsiteY25" fmla="*/ 1136650 h 6858000"/>
              <a:gd name="connsiteX26" fmla="*/ 4104825 w 4272784"/>
              <a:gd name="connsiteY26" fmla="*/ 1182687 h 6858000"/>
              <a:gd name="connsiteX27" fmla="*/ 4094747 w 4272784"/>
              <a:gd name="connsiteY27" fmla="*/ 1235075 h 6858000"/>
              <a:gd name="connsiteX28" fmla="*/ 4084669 w 4272784"/>
              <a:gd name="connsiteY28" fmla="*/ 1295400 h 6858000"/>
              <a:gd name="connsiteX29" fmla="*/ 4082989 w 4272784"/>
              <a:gd name="connsiteY29" fmla="*/ 1363662 h 6858000"/>
              <a:gd name="connsiteX30" fmla="*/ 4084669 w 4272784"/>
              <a:gd name="connsiteY30" fmla="*/ 1431925 h 6858000"/>
              <a:gd name="connsiteX31" fmla="*/ 4094747 w 4272784"/>
              <a:gd name="connsiteY31" fmla="*/ 1492250 h 6858000"/>
              <a:gd name="connsiteX32" fmla="*/ 4104825 w 4272784"/>
              <a:gd name="connsiteY32" fmla="*/ 1544637 h 6858000"/>
              <a:gd name="connsiteX33" fmla="*/ 4119940 w 4272784"/>
              <a:gd name="connsiteY33" fmla="*/ 1589087 h 6858000"/>
              <a:gd name="connsiteX34" fmla="*/ 4138416 w 4272784"/>
              <a:gd name="connsiteY34" fmla="*/ 1631950 h 6858000"/>
              <a:gd name="connsiteX35" fmla="*/ 4156892 w 4272784"/>
              <a:gd name="connsiteY35" fmla="*/ 1671637 h 6858000"/>
              <a:gd name="connsiteX36" fmla="*/ 4177047 w 4272784"/>
              <a:gd name="connsiteY36" fmla="*/ 1708150 h 6858000"/>
              <a:gd name="connsiteX37" fmla="*/ 4197202 w 4272784"/>
              <a:gd name="connsiteY37" fmla="*/ 1743075 h 6858000"/>
              <a:gd name="connsiteX38" fmla="*/ 4217357 w 4272784"/>
              <a:gd name="connsiteY38" fmla="*/ 1782762 h 6858000"/>
              <a:gd name="connsiteX39" fmla="*/ 4234153 w 4272784"/>
              <a:gd name="connsiteY39" fmla="*/ 1824037 h 6858000"/>
              <a:gd name="connsiteX40" fmla="*/ 4249270 w 4272784"/>
              <a:gd name="connsiteY40" fmla="*/ 1870075 h 6858000"/>
              <a:gd name="connsiteX41" fmla="*/ 4261027 w 4272784"/>
              <a:gd name="connsiteY41" fmla="*/ 1922462 h 6858000"/>
              <a:gd name="connsiteX42" fmla="*/ 4269425 w 4272784"/>
              <a:gd name="connsiteY42" fmla="*/ 1982787 h 6858000"/>
              <a:gd name="connsiteX43" fmla="*/ 4272784 w 4272784"/>
              <a:gd name="connsiteY43" fmla="*/ 2051050 h 6858000"/>
              <a:gd name="connsiteX44" fmla="*/ 4269425 w 4272784"/>
              <a:gd name="connsiteY44" fmla="*/ 2119312 h 6858000"/>
              <a:gd name="connsiteX45" fmla="*/ 4261027 w 4272784"/>
              <a:gd name="connsiteY45" fmla="*/ 2179637 h 6858000"/>
              <a:gd name="connsiteX46" fmla="*/ 4249270 w 4272784"/>
              <a:gd name="connsiteY46" fmla="*/ 2232025 h 6858000"/>
              <a:gd name="connsiteX47" fmla="*/ 4234153 w 4272784"/>
              <a:gd name="connsiteY47" fmla="*/ 2278062 h 6858000"/>
              <a:gd name="connsiteX48" fmla="*/ 4217357 w 4272784"/>
              <a:gd name="connsiteY48" fmla="*/ 2319337 h 6858000"/>
              <a:gd name="connsiteX49" fmla="*/ 4197202 w 4272784"/>
              <a:gd name="connsiteY49" fmla="*/ 2359025 h 6858000"/>
              <a:gd name="connsiteX50" fmla="*/ 4177047 w 4272784"/>
              <a:gd name="connsiteY50" fmla="*/ 2395537 h 6858000"/>
              <a:gd name="connsiteX51" fmla="*/ 4156892 w 4272784"/>
              <a:gd name="connsiteY51" fmla="*/ 2433637 h 6858000"/>
              <a:gd name="connsiteX52" fmla="*/ 4138416 w 4272784"/>
              <a:gd name="connsiteY52" fmla="*/ 2471737 h 6858000"/>
              <a:gd name="connsiteX53" fmla="*/ 4119940 w 4272784"/>
              <a:gd name="connsiteY53" fmla="*/ 2513012 h 6858000"/>
              <a:gd name="connsiteX54" fmla="*/ 4104825 w 4272784"/>
              <a:gd name="connsiteY54" fmla="*/ 2560637 h 6858000"/>
              <a:gd name="connsiteX55" fmla="*/ 4094747 w 4272784"/>
              <a:gd name="connsiteY55" fmla="*/ 2613025 h 6858000"/>
              <a:gd name="connsiteX56" fmla="*/ 4084669 w 4272784"/>
              <a:gd name="connsiteY56" fmla="*/ 2671762 h 6858000"/>
              <a:gd name="connsiteX57" fmla="*/ 4082989 w 4272784"/>
              <a:gd name="connsiteY57" fmla="*/ 2741612 h 6858000"/>
              <a:gd name="connsiteX58" fmla="*/ 4084669 w 4272784"/>
              <a:gd name="connsiteY58" fmla="*/ 2809875 h 6858000"/>
              <a:gd name="connsiteX59" fmla="*/ 4094747 w 4272784"/>
              <a:gd name="connsiteY59" fmla="*/ 2868612 h 6858000"/>
              <a:gd name="connsiteX60" fmla="*/ 4104825 w 4272784"/>
              <a:gd name="connsiteY60" fmla="*/ 2922587 h 6858000"/>
              <a:gd name="connsiteX61" fmla="*/ 4119940 w 4272784"/>
              <a:gd name="connsiteY61" fmla="*/ 2967037 h 6858000"/>
              <a:gd name="connsiteX62" fmla="*/ 4138416 w 4272784"/>
              <a:gd name="connsiteY62" fmla="*/ 3009900 h 6858000"/>
              <a:gd name="connsiteX63" fmla="*/ 4156892 w 4272784"/>
              <a:gd name="connsiteY63" fmla="*/ 3046412 h 6858000"/>
              <a:gd name="connsiteX64" fmla="*/ 4177047 w 4272784"/>
              <a:gd name="connsiteY64" fmla="*/ 3084512 h 6858000"/>
              <a:gd name="connsiteX65" fmla="*/ 4197202 w 4272784"/>
              <a:gd name="connsiteY65" fmla="*/ 3121025 h 6858000"/>
              <a:gd name="connsiteX66" fmla="*/ 4217357 w 4272784"/>
              <a:gd name="connsiteY66" fmla="*/ 3160712 h 6858000"/>
              <a:gd name="connsiteX67" fmla="*/ 4234153 w 4272784"/>
              <a:gd name="connsiteY67" fmla="*/ 3201987 h 6858000"/>
              <a:gd name="connsiteX68" fmla="*/ 4249270 w 4272784"/>
              <a:gd name="connsiteY68" fmla="*/ 3248025 h 6858000"/>
              <a:gd name="connsiteX69" fmla="*/ 4261027 w 4272784"/>
              <a:gd name="connsiteY69" fmla="*/ 3300412 h 6858000"/>
              <a:gd name="connsiteX70" fmla="*/ 4269425 w 4272784"/>
              <a:gd name="connsiteY70" fmla="*/ 3360737 h 6858000"/>
              <a:gd name="connsiteX71" fmla="*/ 4272784 w 4272784"/>
              <a:gd name="connsiteY71" fmla="*/ 3427412 h 6858000"/>
              <a:gd name="connsiteX72" fmla="*/ 4269425 w 4272784"/>
              <a:gd name="connsiteY72" fmla="*/ 3497262 h 6858000"/>
              <a:gd name="connsiteX73" fmla="*/ 4261027 w 4272784"/>
              <a:gd name="connsiteY73" fmla="*/ 3557587 h 6858000"/>
              <a:gd name="connsiteX74" fmla="*/ 4249270 w 4272784"/>
              <a:gd name="connsiteY74" fmla="*/ 3609975 h 6858000"/>
              <a:gd name="connsiteX75" fmla="*/ 4234153 w 4272784"/>
              <a:gd name="connsiteY75" fmla="*/ 3656012 h 6858000"/>
              <a:gd name="connsiteX76" fmla="*/ 4217357 w 4272784"/>
              <a:gd name="connsiteY76" fmla="*/ 3697287 h 6858000"/>
              <a:gd name="connsiteX77" fmla="*/ 4197202 w 4272784"/>
              <a:gd name="connsiteY77" fmla="*/ 3736975 h 6858000"/>
              <a:gd name="connsiteX78" fmla="*/ 4156892 w 4272784"/>
              <a:gd name="connsiteY78" fmla="*/ 3811587 h 6858000"/>
              <a:gd name="connsiteX79" fmla="*/ 4138416 w 4272784"/>
              <a:gd name="connsiteY79" fmla="*/ 3848100 h 6858000"/>
              <a:gd name="connsiteX80" fmla="*/ 4119940 w 4272784"/>
              <a:gd name="connsiteY80" fmla="*/ 3890962 h 6858000"/>
              <a:gd name="connsiteX81" fmla="*/ 4104825 w 4272784"/>
              <a:gd name="connsiteY81" fmla="*/ 3935412 h 6858000"/>
              <a:gd name="connsiteX82" fmla="*/ 4094747 w 4272784"/>
              <a:gd name="connsiteY82" fmla="*/ 3987800 h 6858000"/>
              <a:gd name="connsiteX83" fmla="*/ 4084669 w 4272784"/>
              <a:gd name="connsiteY83" fmla="*/ 4048125 h 6858000"/>
              <a:gd name="connsiteX84" fmla="*/ 4082989 w 4272784"/>
              <a:gd name="connsiteY84" fmla="*/ 4116387 h 6858000"/>
              <a:gd name="connsiteX85" fmla="*/ 4084669 w 4272784"/>
              <a:gd name="connsiteY85" fmla="*/ 4186237 h 6858000"/>
              <a:gd name="connsiteX86" fmla="*/ 4094747 w 4272784"/>
              <a:gd name="connsiteY86" fmla="*/ 4244975 h 6858000"/>
              <a:gd name="connsiteX87" fmla="*/ 4104825 w 4272784"/>
              <a:gd name="connsiteY87" fmla="*/ 4297362 h 6858000"/>
              <a:gd name="connsiteX88" fmla="*/ 4119940 w 4272784"/>
              <a:gd name="connsiteY88" fmla="*/ 4343400 h 6858000"/>
              <a:gd name="connsiteX89" fmla="*/ 4138416 w 4272784"/>
              <a:gd name="connsiteY89" fmla="*/ 4386262 h 6858000"/>
              <a:gd name="connsiteX90" fmla="*/ 4156892 w 4272784"/>
              <a:gd name="connsiteY90" fmla="*/ 4424362 h 6858000"/>
              <a:gd name="connsiteX91" fmla="*/ 4197202 w 4272784"/>
              <a:gd name="connsiteY91" fmla="*/ 4498975 h 6858000"/>
              <a:gd name="connsiteX92" fmla="*/ 4217357 w 4272784"/>
              <a:gd name="connsiteY92" fmla="*/ 4537075 h 6858000"/>
              <a:gd name="connsiteX93" fmla="*/ 4234153 w 4272784"/>
              <a:gd name="connsiteY93" fmla="*/ 4579937 h 6858000"/>
              <a:gd name="connsiteX94" fmla="*/ 4249270 w 4272784"/>
              <a:gd name="connsiteY94" fmla="*/ 4625975 h 6858000"/>
              <a:gd name="connsiteX95" fmla="*/ 4261027 w 4272784"/>
              <a:gd name="connsiteY95" fmla="*/ 4678362 h 6858000"/>
              <a:gd name="connsiteX96" fmla="*/ 4269425 w 4272784"/>
              <a:gd name="connsiteY96" fmla="*/ 4738687 h 6858000"/>
              <a:gd name="connsiteX97" fmla="*/ 4272784 w 4272784"/>
              <a:gd name="connsiteY97" fmla="*/ 4806950 h 6858000"/>
              <a:gd name="connsiteX98" fmla="*/ 4269425 w 4272784"/>
              <a:gd name="connsiteY98" fmla="*/ 4875212 h 6858000"/>
              <a:gd name="connsiteX99" fmla="*/ 4261027 w 4272784"/>
              <a:gd name="connsiteY99" fmla="*/ 4935537 h 6858000"/>
              <a:gd name="connsiteX100" fmla="*/ 4249270 w 4272784"/>
              <a:gd name="connsiteY100" fmla="*/ 4987925 h 6858000"/>
              <a:gd name="connsiteX101" fmla="*/ 4234153 w 4272784"/>
              <a:gd name="connsiteY101" fmla="*/ 5033962 h 6858000"/>
              <a:gd name="connsiteX102" fmla="*/ 4217357 w 4272784"/>
              <a:gd name="connsiteY102" fmla="*/ 5075237 h 6858000"/>
              <a:gd name="connsiteX103" fmla="*/ 4197202 w 4272784"/>
              <a:gd name="connsiteY103" fmla="*/ 5114925 h 6858000"/>
              <a:gd name="connsiteX104" fmla="*/ 4177047 w 4272784"/>
              <a:gd name="connsiteY104" fmla="*/ 5149850 h 6858000"/>
              <a:gd name="connsiteX105" fmla="*/ 4156892 w 4272784"/>
              <a:gd name="connsiteY105" fmla="*/ 5186362 h 6858000"/>
              <a:gd name="connsiteX106" fmla="*/ 4138416 w 4272784"/>
              <a:gd name="connsiteY106" fmla="*/ 5226050 h 6858000"/>
              <a:gd name="connsiteX107" fmla="*/ 4119940 w 4272784"/>
              <a:gd name="connsiteY107" fmla="*/ 5268912 h 6858000"/>
              <a:gd name="connsiteX108" fmla="*/ 4104825 w 4272784"/>
              <a:gd name="connsiteY108" fmla="*/ 5313362 h 6858000"/>
              <a:gd name="connsiteX109" fmla="*/ 4094747 w 4272784"/>
              <a:gd name="connsiteY109" fmla="*/ 5365750 h 6858000"/>
              <a:gd name="connsiteX110" fmla="*/ 4084669 w 4272784"/>
              <a:gd name="connsiteY110" fmla="*/ 5426075 h 6858000"/>
              <a:gd name="connsiteX111" fmla="*/ 4082989 w 4272784"/>
              <a:gd name="connsiteY111" fmla="*/ 5494337 h 6858000"/>
              <a:gd name="connsiteX112" fmla="*/ 4084669 w 4272784"/>
              <a:gd name="connsiteY112" fmla="*/ 5562600 h 6858000"/>
              <a:gd name="connsiteX113" fmla="*/ 4094747 w 4272784"/>
              <a:gd name="connsiteY113" fmla="*/ 5622925 h 6858000"/>
              <a:gd name="connsiteX114" fmla="*/ 4104825 w 4272784"/>
              <a:gd name="connsiteY114" fmla="*/ 5675312 h 6858000"/>
              <a:gd name="connsiteX115" fmla="*/ 4119940 w 4272784"/>
              <a:gd name="connsiteY115" fmla="*/ 5721350 h 6858000"/>
              <a:gd name="connsiteX116" fmla="*/ 4138416 w 4272784"/>
              <a:gd name="connsiteY116" fmla="*/ 5762625 h 6858000"/>
              <a:gd name="connsiteX117" fmla="*/ 4156892 w 4272784"/>
              <a:gd name="connsiteY117" fmla="*/ 5802312 h 6858000"/>
              <a:gd name="connsiteX118" fmla="*/ 4177047 w 4272784"/>
              <a:gd name="connsiteY118" fmla="*/ 5840412 h 6858000"/>
              <a:gd name="connsiteX119" fmla="*/ 4197202 w 4272784"/>
              <a:gd name="connsiteY119" fmla="*/ 5876925 h 6858000"/>
              <a:gd name="connsiteX120" fmla="*/ 4217357 w 4272784"/>
              <a:gd name="connsiteY120" fmla="*/ 5915025 h 6858000"/>
              <a:gd name="connsiteX121" fmla="*/ 4234153 w 4272784"/>
              <a:gd name="connsiteY121" fmla="*/ 5956300 h 6858000"/>
              <a:gd name="connsiteX122" fmla="*/ 4249270 w 4272784"/>
              <a:gd name="connsiteY122" fmla="*/ 6003925 h 6858000"/>
              <a:gd name="connsiteX123" fmla="*/ 4261027 w 4272784"/>
              <a:gd name="connsiteY123" fmla="*/ 6056312 h 6858000"/>
              <a:gd name="connsiteX124" fmla="*/ 4269425 w 4272784"/>
              <a:gd name="connsiteY124" fmla="*/ 6113462 h 6858000"/>
              <a:gd name="connsiteX125" fmla="*/ 4272784 w 4272784"/>
              <a:gd name="connsiteY125" fmla="*/ 6183312 h 6858000"/>
              <a:gd name="connsiteX126" fmla="*/ 4269425 w 4272784"/>
              <a:gd name="connsiteY126" fmla="*/ 6251575 h 6858000"/>
              <a:gd name="connsiteX127" fmla="*/ 4261027 w 4272784"/>
              <a:gd name="connsiteY127" fmla="*/ 6311900 h 6858000"/>
              <a:gd name="connsiteX128" fmla="*/ 4249270 w 4272784"/>
              <a:gd name="connsiteY128" fmla="*/ 6361112 h 6858000"/>
              <a:gd name="connsiteX129" fmla="*/ 4234153 w 4272784"/>
              <a:gd name="connsiteY129" fmla="*/ 6407150 h 6858000"/>
              <a:gd name="connsiteX130" fmla="*/ 4217357 w 4272784"/>
              <a:gd name="connsiteY130" fmla="*/ 6448425 h 6858000"/>
              <a:gd name="connsiteX131" fmla="*/ 4198882 w 4272784"/>
              <a:gd name="connsiteY131" fmla="*/ 6488112 h 6858000"/>
              <a:gd name="connsiteX132" fmla="*/ 4180406 w 4272784"/>
              <a:gd name="connsiteY132" fmla="*/ 6523037 h 6858000"/>
              <a:gd name="connsiteX133" fmla="*/ 4160251 w 4272784"/>
              <a:gd name="connsiteY133" fmla="*/ 6561137 h 6858000"/>
              <a:gd name="connsiteX134" fmla="*/ 4140096 w 4272784"/>
              <a:gd name="connsiteY134" fmla="*/ 6597650 h 6858000"/>
              <a:gd name="connsiteX135" fmla="*/ 4123300 w 4272784"/>
              <a:gd name="connsiteY135" fmla="*/ 6640512 h 6858000"/>
              <a:gd name="connsiteX136" fmla="*/ 4106504 w 4272784"/>
              <a:gd name="connsiteY136" fmla="*/ 6683375 h 6858000"/>
              <a:gd name="connsiteX137" fmla="*/ 4096426 w 4272784"/>
              <a:gd name="connsiteY137" fmla="*/ 6735762 h 6858000"/>
              <a:gd name="connsiteX138" fmla="*/ 4088029 w 4272784"/>
              <a:gd name="connsiteY138" fmla="*/ 6791325 h 6858000"/>
              <a:gd name="connsiteX139" fmla="*/ 4082989 w 4272784"/>
              <a:gd name="connsiteY139" fmla="*/ 6858000 h 6858000"/>
              <a:gd name="connsiteX140" fmla="*/ 0 w 427278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272784" h="6858000">
                <a:moveTo>
                  <a:pt x="0" y="0"/>
                </a:moveTo>
                <a:lnTo>
                  <a:pt x="4082989" y="0"/>
                </a:lnTo>
                <a:lnTo>
                  <a:pt x="4088029" y="66675"/>
                </a:lnTo>
                <a:lnTo>
                  <a:pt x="4096426" y="122237"/>
                </a:lnTo>
                <a:lnTo>
                  <a:pt x="4106504" y="174625"/>
                </a:lnTo>
                <a:lnTo>
                  <a:pt x="4123300" y="217487"/>
                </a:lnTo>
                <a:lnTo>
                  <a:pt x="4140096" y="260350"/>
                </a:lnTo>
                <a:lnTo>
                  <a:pt x="4160251" y="296862"/>
                </a:lnTo>
                <a:lnTo>
                  <a:pt x="4180406" y="334962"/>
                </a:lnTo>
                <a:lnTo>
                  <a:pt x="4198882" y="369887"/>
                </a:lnTo>
                <a:lnTo>
                  <a:pt x="4217357" y="409575"/>
                </a:lnTo>
                <a:lnTo>
                  <a:pt x="4234153" y="450850"/>
                </a:lnTo>
                <a:lnTo>
                  <a:pt x="4249270" y="496887"/>
                </a:lnTo>
                <a:lnTo>
                  <a:pt x="4261027" y="546100"/>
                </a:lnTo>
                <a:lnTo>
                  <a:pt x="4269425" y="606425"/>
                </a:lnTo>
                <a:lnTo>
                  <a:pt x="4272784" y="673100"/>
                </a:lnTo>
                <a:lnTo>
                  <a:pt x="4269425" y="744537"/>
                </a:lnTo>
                <a:lnTo>
                  <a:pt x="4261027" y="801687"/>
                </a:lnTo>
                <a:lnTo>
                  <a:pt x="4249270" y="854075"/>
                </a:lnTo>
                <a:lnTo>
                  <a:pt x="4234153" y="901700"/>
                </a:lnTo>
                <a:lnTo>
                  <a:pt x="4217357" y="942975"/>
                </a:lnTo>
                <a:lnTo>
                  <a:pt x="4197202" y="981075"/>
                </a:lnTo>
                <a:lnTo>
                  <a:pt x="4177047" y="1017587"/>
                </a:lnTo>
                <a:lnTo>
                  <a:pt x="4156892" y="1055687"/>
                </a:lnTo>
                <a:lnTo>
                  <a:pt x="4138416" y="1095375"/>
                </a:lnTo>
                <a:lnTo>
                  <a:pt x="4119940" y="1136650"/>
                </a:lnTo>
                <a:lnTo>
                  <a:pt x="4104825" y="1182687"/>
                </a:lnTo>
                <a:lnTo>
                  <a:pt x="4094747" y="1235075"/>
                </a:lnTo>
                <a:lnTo>
                  <a:pt x="4084669" y="1295400"/>
                </a:lnTo>
                <a:lnTo>
                  <a:pt x="4082989" y="1363662"/>
                </a:lnTo>
                <a:lnTo>
                  <a:pt x="4084669" y="1431925"/>
                </a:lnTo>
                <a:lnTo>
                  <a:pt x="4094747" y="1492250"/>
                </a:lnTo>
                <a:lnTo>
                  <a:pt x="4104825" y="1544637"/>
                </a:lnTo>
                <a:lnTo>
                  <a:pt x="4119940" y="1589087"/>
                </a:lnTo>
                <a:lnTo>
                  <a:pt x="4138416" y="1631950"/>
                </a:lnTo>
                <a:lnTo>
                  <a:pt x="4156892" y="1671637"/>
                </a:lnTo>
                <a:lnTo>
                  <a:pt x="4177047" y="1708150"/>
                </a:lnTo>
                <a:lnTo>
                  <a:pt x="4197202" y="1743075"/>
                </a:lnTo>
                <a:lnTo>
                  <a:pt x="4217357" y="1782762"/>
                </a:lnTo>
                <a:lnTo>
                  <a:pt x="4234153" y="1824037"/>
                </a:lnTo>
                <a:lnTo>
                  <a:pt x="4249270" y="1870075"/>
                </a:lnTo>
                <a:lnTo>
                  <a:pt x="4261027" y="1922462"/>
                </a:lnTo>
                <a:lnTo>
                  <a:pt x="4269425" y="1982787"/>
                </a:lnTo>
                <a:lnTo>
                  <a:pt x="4272784" y="2051050"/>
                </a:lnTo>
                <a:lnTo>
                  <a:pt x="4269425" y="2119312"/>
                </a:lnTo>
                <a:lnTo>
                  <a:pt x="4261027" y="2179637"/>
                </a:lnTo>
                <a:lnTo>
                  <a:pt x="4249270" y="2232025"/>
                </a:lnTo>
                <a:lnTo>
                  <a:pt x="4234153" y="2278062"/>
                </a:lnTo>
                <a:lnTo>
                  <a:pt x="4217357" y="2319337"/>
                </a:lnTo>
                <a:lnTo>
                  <a:pt x="4197202" y="2359025"/>
                </a:lnTo>
                <a:lnTo>
                  <a:pt x="4177047" y="2395537"/>
                </a:lnTo>
                <a:lnTo>
                  <a:pt x="4156892" y="2433637"/>
                </a:lnTo>
                <a:lnTo>
                  <a:pt x="4138416" y="2471737"/>
                </a:lnTo>
                <a:lnTo>
                  <a:pt x="4119940" y="2513012"/>
                </a:lnTo>
                <a:lnTo>
                  <a:pt x="4104825" y="2560637"/>
                </a:lnTo>
                <a:lnTo>
                  <a:pt x="4094747" y="2613025"/>
                </a:lnTo>
                <a:lnTo>
                  <a:pt x="4084669" y="2671762"/>
                </a:lnTo>
                <a:lnTo>
                  <a:pt x="4082989" y="2741612"/>
                </a:lnTo>
                <a:lnTo>
                  <a:pt x="4084669" y="2809875"/>
                </a:lnTo>
                <a:lnTo>
                  <a:pt x="4094747" y="2868612"/>
                </a:lnTo>
                <a:lnTo>
                  <a:pt x="4104825" y="2922587"/>
                </a:lnTo>
                <a:lnTo>
                  <a:pt x="4119940" y="2967037"/>
                </a:lnTo>
                <a:lnTo>
                  <a:pt x="4138416" y="3009900"/>
                </a:lnTo>
                <a:lnTo>
                  <a:pt x="4156892" y="3046412"/>
                </a:lnTo>
                <a:lnTo>
                  <a:pt x="4177047" y="3084512"/>
                </a:lnTo>
                <a:lnTo>
                  <a:pt x="4197202" y="3121025"/>
                </a:lnTo>
                <a:lnTo>
                  <a:pt x="4217357" y="3160712"/>
                </a:lnTo>
                <a:lnTo>
                  <a:pt x="4234153" y="3201987"/>
                </a:lnTo>
                <a:lnTo>
                  <a:pt x="4249270" y="3248025"/>
                </a:lnTo>
                <a:lnTo>
                  <a:pt x="4261027" y="3300412"/>
                </a:lnTo>
                <a:lnTo>
                  <a:pt x="4269425" y="3360737"/>
                </a:lnTo>
                <a:lnTo>
                  <a:pt x="4272784" y="3427412"/>
                </a:lnTo>
                <a:lnTo>
                  <a:pt x="4269425" y="3497262"/>
                </a:lnTo>
                <a:lnTo>
                  <a:pt x="4261027" y="3557587"/>
                </a:lnTo>
                <a:lnTo>
                  <a:pt x="4249270" y="3609975"/>
                </a:lnTo>
                <a:lnTo>
                  <a:pt x="4234153" y="3656012"/>
                </a:lnTo>
                <a:lnTo>
                  <a:pt x="4217357" y="3697287"/>
                </a:lnTo>
                <a:lnTo>
                  <a:pt x="4197202" y="3736975"/>
                </a:lnTo>
                <a:lnTo>
                  <a:pt x="4156892" y="3811587"/>
                </a:lnTo>
                <a:lnTo>
                  <a:pt x="4138416" y="3848100"/>
                </a:lnTo>
                <a:lnTo>
                  <a:pt x="4119940" y="3890962"/>
                </a:lnTo>
                <a:lnTo>
                  <a:pt x="4104825" y="3935412"/>
                </a:lnTo>
                <a:lnTo>
                  <a:pt x="4094747" y="3987800"/>
                </a:lnTo>
                <a:lnTo>
                  <a:pt x="4084669" y="4048125"/>
                </a:lnTo>
                <a:lnTo>
                  <a:pt x="4082989" y="4116387"/>
                </a:lnTo>
                <a:lnTo>
                  <a:pt x="4084669" y="4186237"/>
                </a:lnTo>
                <a:lnTo>
                  <a:pt x="4094747" y="4244975"/>
                </a:lnTo>
                <a:lnTo>
                  <a:pt x="4104825" y="4297362"/>
                </a:lnTo>
                <a:lnTo>
                  <a:pt x="4119940" y="4343400"/>
                </a:lnTo>
                <a:lnTo>
                  <a:pt x="4138416" y="4386262"/>
                </a:lnTo>
                <a:lnTo>
                  <a:pt x="4156892" y="4424362"/>
                </a:lnTo>
                <a:lnTo>
                  <a:pt x="4197202" y="4498975"/>
                </a:lnTo>
                <a:lnTo>
                  <a:pt x="4217357" y="4537075"/>
                </a:lnTo>
                <a:lnTo>
                  <a:pt x="4234153" y="4579937"/>
                </a:lnTo>
                <a:lnTo>
                  <a:pt x="4249270" y="4625975"/>
                </a:lnTo>
                <a:lnTo>
                  <a:pt x="4261027" y="4678362"/>
                </a:lnTo>
                <a:lnTo>
                  <a:pt x="4269425" y="4738687"/>
                </a:lnTo>
                <a:lnTo>
                  <a:pt x="4272784" y="4806950"/>
                </a:lnTo>
                <a:lnTo>
                  <a:pt x="4269425" y="4875212"/>
                </a:lnTo>
                <a:lnTo>
                  <a:pt x="4261027" y="4935537"/>
                </a:lnTo>
                <a:lnTo>
                  <a:pt x="4249270" y="4987925"/>
                </a:lnTo>
                <a:lnTo>
                  <a:pt x="4234153" y="5033962"/>
                </a:lnTo>
                <a:lnTo>
                  <a:pt x="4217357" y="5075237"/>
                </a:lnTo>
                <a:lnTo>
                  <a:pt x="4197202" y="5114925"/>
                </a:lnTo>
                <a:lnTo>
                  <a:pt x="4177047" y="5149850"/>
                </a:lnTo>
                <a:lnTo>
                  <a:pt x="4156892" y="5186362"/>
                </a:lnTo>
                <a:lnTo>
                  <a:pt x="4138416" y="5226050"/>
                </a:lnTo>
                <a:lnTo>
                  <a:pt x="4119940" y="5268912"/>
                </a:lnTo>
                <a:lnTo>
                  <a:pt x="4104825" y="5313362"/>
                </a:lnTo>
                <a:lnTo>
                  <a:pt x="4094747" y="5365750"/>
                </a:lnTo>
                <a:lnTo>
                  <a:pt x="4084669" y="5426075"/>
                </a:lnTo>
                <a:lnTo>
                  <a:pt x="4082989" y="5494337"/>
                </a:lnTo>
                <a:lnTo>
                  <a:pt x="4084669" y="5562600"/>
                </a:lnTo>
                <a:lnTo>
                  <a:pt x="4094747" y="5622925"/>
                </a:lnTo>
                <a:lnTo>
                  <a:pt x="4104825" y="5675312"/>
                </a:lnTo>
                <a:lnTo>
                  <a:pt x="4119940" y="5721350"/>
                </a:lnTo>
                <a:lnTo>
                  <a:pt x="4138416" y="5762625"/>
                </a:lnTo>
                <a:lnTo>
                  <a:pt x="4156892" y="5802312"/>
                </a:lnTo>
                <a:lnTo>
                  <a:pt x="4177047" y="5840412"/>
                </a:lnTo>
                <a:lnTo>
                  <a:pt x="4197202" y="5876925"/>
                </a:lnTo>
                <a:lnTo>
                  <a:pt x="4217357" y="5915025"/>
                </a:lnTo>
                <a:lnTo>
                  <a:pt x="4234153" y="5956300"/>
                </a:lnTo>
                <a:lnTo>
                  <a:pt x="4249270" y="6003925"/>
                </a:lnTo>
                <a:lnTo>
                  <a:pt x="4261027" y="6056312"/>
                </a:lnTo>
                <a:lnTo>
                  <a:pt x="4269425" y="6113462"/>
                </a:lnTo>
                <a:lnTo>
                  <a:pt x="4272784" y="6183312"/>
                </a:lnTo>
                <a:lnTo>
                  <a:pt x="4269425" y="6251575"/>
                </a:lnTo>
                <a:lnTo>
                  <a:pt x="4261027" y="6311900"/>
                </a:lnTo>
                <a:lnTo>
                  <a:pt x="4249270" y="6361112"/>
                </a:lnTo>
                <a:lnTo>
                  <a:pt x="4234153" y="6407150"/>
                </a:lnTo>
                <a:lnTo>
                  <a:pt x="4217357" y="6448425"/>
                </a:lnTo>
                <a:lnTo>
                  <a:pt x="4198882" y="6488112"/>
                </a:lnTo>
                <a:lnTo>
                  <a:pt x="4180406" y="6523037"/>
                </a:lnTo>
                <a:lnTo>
                  <a:pt x="4160251" y="6561137"/>
                </a:lnTo>
                <a:lnTo>
                  <a:pt x="4140096" y="6597650"/>
                </a:lnTo>
                <a:lnTo>
                  <a:pt x="4123300" y="6640512"/>
                </a:lnTo>
                <a:lnTo>
                  <a:pt x="4106504" y="6683375"/>
                </a:lnTo>
                <a:lnTo>
                  <a:pt x="4096426" y="6735762"/>
                </a:lnTo>
                <a:lnTo>
                  <a:pt x="4088029" y="6791325"/>
                </a:lnTo>
                <a:lnTo>
                  <a:pt x="4082989" y="6858000"/>
                </a:lnTo>
                <a:lnTo>
                  <a:pt x="0" y="6858000"/>
                </a:lnTo>
                <a:close/>
              </a:path>
            </a:pathLst>
          </a:custGeom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909E572F-9CDC-4214-9D42-FF00176495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17162" cy="6858000"/>
          </a:xfrm>
          <a:custGeom>
            <a:avLst/>
            <a:gdLst>
              <a:gd name="connsiteX0" fmla="*/ 4417162 w 4417162"/>
              <a:gd name="connsiteY0" fmla="*/ 0 h 6858000"/>
              <a:gd name="connsiteX1" fmla="*/ 334174 w 4417162"/>
              <a:gd name="connsiteY1" fmla="*/ 0 h 6858000"/>
              <a:gd name="connsiteX2" fmla="*/ 334173 w 4417162"/>
              <a:gd name="connsiteY2" fmla="*/ 0 h 6858000"/>
              <a:gd name="connsiteX3" fmla="*/ 189795 w 4417162"/>
              <a:gd name="connsiteY3" fmla="*/ 0 h 6858000"/>
              <a:gd name="connsiteX4" fmla="*/ 184756 w 4417162"/>
              <a:gd name="connsiteY4" fmla="*/ 66675 h 6858000"/>
              <a:gd name="connsiteX5" fmla="*/ 176358 w 4417162"/>
              <a:gd name="connsiteY5" fmla="*/ 122237 h 6858000"/>
              <a:gd name="connsiteX6" fmla="*/ 166281 w 4417162"/>
              <a:gd name="connsiteY6" fmla="*/ 174625 h 6858000"/>
              <a:gd name="connsiteX7" fmla="*/ 149485 w 4417162"/>
              <a:gd name="connsiteY7" fmla="*/ 217487 h 6858000"/>
              <a:gd name="connsiteX8" fmla="*/ 132689 w 4417162"/>
              <a:gd name="connsiteY8" fmla="*/ 260350 h 6858000"/>
              <a:gd name="connsiteX9" fmla="*/ 112534 w 4417162"/>
              <a:gd name="connsiteY9" fmla="*/ 296862 h 6858000"/>
              <a:gd name="connsiteX10" fmla="*/ 92379 w 4417162"/>
              <a:gd name="connsiteY10" fmla="*/ 334962 h 6858000"/>
              <a:gd name="connsiteX11" fmla="*/ 73903 w 4417162"/>
              <a:gd name="connsiteY11" fmla="*/ 369887 h 6858000"/>
              <a:gd name="connsiteX12" fmla="*/ 55427 w 4417162"/>
              <a:gd name="connsiteY12" fmla="*/ 409575 h 6858000"/>
              <a:gd name="connsiteX13" fmla="*/ 38632 w 4417162"/>
              <a:gd name="connsiteY13" fmla="*/ 450850 h 6858000"/>
              <a:gd name="connsiteX14" fmla="*/ 23515 w 4417162"/>
              <a:gd name="connsiteY14" fmla="*/ 496887 h 6858000"/>
              <a:gd name="connsiteX15" fmla="*/ 11758 w 4417162"/>
              <a:gd name="connsiteY15" fmla="*/ 546100 h 6858000"/>
              <a:gd name="connsiteX16" fmla="*/ 3359 w 4417162"/>
              <a:gd name="connsiteY16" fmla="*/ 606425 h 6858000"/>
              <a:gd name="connsiteX17" fmla="*/ 0 w 4417162"/>
              <a:gd name="connsiteY17" fmla="*/ 673100 h 6858000"/>
              <a:gd name="connsiteX18" fmla="*/ 3359 w 4417162"/>
              <a:gd name="connsiteY18" fmla="*/ 744537 h 6858000"/>
              <a:gd name="connsiteX19" fmla="*/ 11758 w 4417162"/>
              <a:gd name="connsiteY19" fmla="*/ 801687 h 6858000"/>
              <a:gd name="connsiteX20" fmla="*/ 23515 w 4417162"/>
              <a:gd name="connsiteY20" fmla="*/ 854075 h 6858000"/>
              <a:gd name="connsiteX21" fmla="*/ 38632 w 4417162"/>
              <a:gd name="connsiteY21" fmla="*/ 901700 h 6858000"/>
              <a:gd name="connsiteX22" fmla="*/ 55427 w 4417162"/>
              <a:gd name="connsiteY22" fmla="*/ 942975 h 6858000"/>
              <a:gd name="connsiteX23" fmla="*/ 75583 w 4417162"/>
              <a:gd name="connsiteY23" fmla="*/ 981075 h 6858000"/>
              <a:gd name="connsiteX24" fmla="*/ 95738 w 4417162"/>
              <a:gd name="connsiteY24" fmla="*/ 1017587 h 6858000"/>
              <a:gd name="connsiteX25" fmla="*/ 115893 w 4417162"/>
              <a:gd name="connsiteY25" fmla="*/ 1055687 h 6858000"/>
              <a:gd name="connsiteX26" fmla="*/ 134368 w 4417162"/>
              <a:gd name="connsiteY26" fmla="*/ 1095375 h 6858000"/>
              <a:gd name="connsiteX27" fmla="*/ 152844 w 4417162"/>
              <a:gd name="connsiteY27" fmla="*/ 1136650 h 6858000"/>
              <a:gd name="connsiteX28" fmla="*/ 167960 w 4417162"/>
              <a:gd name="connsiteY28" fmla="*/ 1182687 h 6858000"/>
              <a:gd name="connsiteX29" fmla="*/ 178038 w 4417162"/>
              <a:gd name="connsiteY29" fmla="*/ 1235075 h 6858000"/>
              <a:gd name="connsiteX30" fmla="*/ 188115 w 4417162"/>
              <a:gd name="connsiteY30" fmla="*/ 1295400 h 6858000"/>
              <a:gd name="connsiteX31" fmla="*/ 189795 w 4417162"/>
              <a:gd name="connsiteY31" fmla="*/ 1363662 h 6858000"/>
              <a:gd name="connsiteX32" fmla="*/ 188115 w 4417162"/>
              <a:gd name="connsiteY32" fmla="*/ 1431925 h 6858000"/>
              <a:gd name="connsiteX33" fmla="*/ 178038 w 4417162"/>
              <a:gd name="connsiteY33" fmla="*/ 1492250 h 6858000"/>
              <a:gd name="connsiteX34" fmla="*/ 167960 w 4417162"/>
              <a:gd name="connsiteY34" fmla="*/ 1544637 h 6858000"/>
              <a:gd name="connsiteX35" fmla="*/ 152844 w 4417162"/>
              <a:gd name="connsiteY35" fmla="*/ 1589087 h 6858000"/>
              <a:gd name="connsiteX36" fmla="*/ 134368 w 4417162"/>
              <a:gd name="connsiteY36" fmla="*/ 1631950 h 6858000"/>
              <a:gd name="connsiteX37" fmla="*/ 115893 w 4417162"/>
              <a:gd name="connsiteY37" fmla="*/ 1671637 h 6858000"/>
              <a:gd name="connsiteX38" fmla="*/ 95738 w 4417162"/>
              <a:gd name="connsiteY38" fmla="*/ 1708150 h 6858000"/>
              <a:gd name="connsiteX39" fmla="*/ 75583 w 4417162"/>
              <a:gd name="connsiteY39" fmla="*/ 1743075 h 6858000"/>
              <a:gd name="connsiteX40" fmla="*/ 55427 w 4417162"/>
              <a:gd name="connsiteY40" fmla="*/ 1782762 h 6858000"/>
              <a:gd name="connsiteX41" fmla="*/ 38632 w 4417162"/>
              <a:gd name="connsiteY41" fmla="*/ 1824037 h 6858000"/>
              <a:gd name="connsiteX42" fmla="*/ 23515 w 4417162"/>
              <a:gd name="connsiteY42" fmla="*/ 1870075 h 6858000"/>
              <a:gd name="connsiteX43" fmla="*/ 11758 w 4417162"/>
              <a:gd name="connsiteY43" fmla="*/ 1922462 h 6858000"/>
              <a:gd name="connsiteX44" fmla="*/ 3359 w 4417162"/>
              <a:gd name="connsiteY44" fmla="*/ 1982787 h 6858000"/>
              <a:gd name="connsiteX45" fmla="*/ 0 w 4417162"/>
              <a:gd name="connsiteY45" fmla="*/ 2051050 h 6858000"/>
              <a:gd name="connsiteX46" fmla="*/ 3359 w 4417162"/>
              <a:gd name="connsiteY46" fmla="*/ 2119312 h 6858000"/>
              <a:gd name="connsiteX47" fmla="*/ 11758 w 4417162"/>
              <a:gd name="connsiteY47" fmla="*/ 2179637 h 6858000"/>
              <a:gd name="connsiteX48" fmla="*/ 23515 w 4417162"/>
              <a:gd name="connsiteY48" fmla="*/ 2232025 h 6858000"/>
              <a:gd name="connsiteX49" fmla="*/ 38632 w 4417162"/>
              <a:gd name="connsiteY49" fmla="*/ 2278062 h 6858000"/>
              <a:gd name="connsiteX50" fmla="*/ 55427 w 4417162"/>
              <a:gd name="connsiteY50" fmla="*/ 2319337 h 6858000"/>
              <a:gd name="connsiteX51" fmla="*/ 75583 w 4417162"/>
              <a:gd name="connsiteY51" fmla="*/ 2359025 h 6858000"/>
              <a:gd name="connsiteX52" fmla="*/ 95738 w 4417162"/>
              <a:gd name="connsiteY52" fmla="*/ 2395537 h 6858000"/>
              <a:gd name="connsiteX53" fmla="*/ 115893 w 4417162"/>
              <a:gd name="connsiteY53" fmla="*/ 2433637 h 6858000"/>
              <a:gd name="connsiteX54" fmla="*/ 134368 w 4417162"/>
              <a:gd name="connsiteY54" fmla="*/ 2471737 h 6858000"/>
              <a:gd name="connsiteX55" fmla="*/ 152844 w 4417162"/>
              <a:gd name="connsiteY55" fmla="*/ 2513012 h 6858000"/>
              <a:gd name="connsiteX56" fmla="*/ 167960 w 4417162"/>
              <a:gd name="connsiteY56" fmla="*/ 2560637 h 6858000"/>
              <a:gd name="connsiteX57" fmla="*/ 178038 w 4417162"/>
              <a:gd name="connsiteY57" fmla="*/ 2613025 h 6858000"/>
              <a:gd name="connsiteX58" fmla="*/ 188115 w 4417162"/>
              <a:gd name="connsiteY58" fmla="*/ 2671762 h 6858000"/>
              <a:gd name="connsiteX59" fmla="*/ 189795 w 4417162"/>
              <a:gd name="connsiteY59" fmla="*/ 2741612 h 6858000"/>
              <a:gd name="connsiteX60" fmla="*/ 188115 w 4417162"/>
              <a:gd name="connsiteY60" fmla="*/ 2809875 h 6858000"/>
              <a:gd name="connsiteX61" fmla="*/ 178038 w 4417162"/>
              <a:gd name="connsiteY61" fmla="*/ 2868612 h 6858000"/>
              <a:gd name="connsiteX62" fmla="*/ 167960 w 4417162"/>
              <a:gd name="connsiteY62" fmla="*/ 2922587 h 6858000"/>
              <a:gd name="connsiteX63" fmla="*/ 152844 w 4417162"/>
              <a:gd name="connsiteY63" fmla="*/ 2967037 h 6858000"/>
              <a:gd name="connsiteX64" fmla="*/ 134368 w 4417162"/>
              <a:gd name="connsiteY64" fmla="*/ 3009900 h 6858000"/>
              <a:gd name="connsiteX65" fmla="*/ 115893 w 4417162"/>
              <a:gd name="connsiteY65" fmla="*/ 3046412 h 6858000"/>
              <a:gd name="connsiteX66" fmla="*/ 95738 w 4417162"/>
              <a:gd name="connsiteY66" fmla="*/ 3084512 h 6858000"/>
              <a:gd name="connsiteX67" fmla="*/ 75583 w 4417162"/>
              <a:gd name="connsiteY67" fmla="*/ 3121025 h 6858000"/>
              <a:gd name="connsiteX68" fmla="*/ 55427 w 4417162"/>
              <a:gd name="connsiteY68" fmla="*/ 3160712 h 6858000"/>
              <a:gd name="connsiteX69" fmla="*/ 38632 w 4417162"/>
              <a:gd name="connsiteY69" fmla="*/ 3201987 h 6858000"/>
              <a:gd name="connsiteX70" fmla="*/ 23515 w 4417162"/>
              <a:gd name="connsiteY70" fmla="*/ 3248025 h 6858000"/>
              <a:gd name="connsiteX71" fmla="*/ 11758 w 4417162"/>
              <a:gd name="connsiteY71" fmla="*/ 3300412 h 6858000"/>
              <a:gd name="connsiteX72" fmla="*/ 3359 w 4417162"/>
              <a:gd name="connsiteY72" fmla="*/ 3360737 h 6858000"/>
              <a:gd name="connsiteX73" fmla="*/ 0 w 4417162"/>
              <a:gd name="connsiteY73" fmla="*/ 3427412 h 6858000"/>
              <a:gd name="connsiteX74" fmla="*/ 3359 w 4417162"/>
              <a:gd name="connsiteY74" fmla="*/ 3497262 h 6858000"/>
              <a:gd name="connsiteX75" fmla="*/ 11758 w 4417162"/>
              <a:gd name="connsiteY75" fmla="*/ 3557587 h 6858000"/>
              <a:gd name="connsiteX76" fmla="*/ 23515 w 4417162"/>
              <a:gd name="connsiteY76" fmla="*/ 3609975 h 6858000"/>
              <a:gd name="connsiteX77" fmla="*/ 38632 w 4417162"/>
              <a:gd name="connsiteY77" fmla="*/ 3656012 h 6858000"/>
              <a:gd name="connsiteX78" fmla="*/ 55427 w 4417162"/>
              <a:gd name="connsiteY78" fmla="*/ 3697287 h 6858000"/>
              <a:gd name="connsiteX79" fmla="*/ 75583 w 4417162"/>
              <a:gd name="connsiteY79" fmla="*/ 3736975 h 6858000"/>
              <a:gd name="connsiteX80" fmla="*/ 115893 w 4417162"/>
              <a:gd name="connsiteY80" fmla="*/ 3811587 h 6858000"/>
              <a:gd name="connsiteX81" fmla="*/ 134368 w 4417162"/>
              <a:gd name="connsiteY81" fmla="*/ 3848100 h 6858000"/>
              <a:gd name="connsiteX82" fmla="*/ 152844 w 4417162"/>
              <a:gd name="connsiteY82" fmla="*/ 3890962 h 6858000"/>
              <a:gd name="connsiteX83" fmla="*/ 167960 w 4417162"/>
              <a:gd name="connsiteY83" fmla="*/ 3935412 h 6858000"/>
              <a:gd name="connsiteX84" fmla="*/ 178038 w 4417162"/>
              <a:gd name="connsiteY84" fmla="*/ 3987800 h 6858000"/>
              <a:gd name="connsiteX85" fmla="*/ 188115 w 4417162"/>
              <a:gd name="connsiteY85" fmla="*/ 4048125 h 6858000"/>
              <a:gd name="connsiteX86" fmla="*/ 189795 w 4417162"/>
              <a:gd name="connsiteY86" fmla="*/ 4116387 h 6858000"/>
              <a:gd name="connsiteX87" fmla="*/ 188115 w 4417162"/>
              <a:gd name="connsiteY87" fmla="*/ 4186237 h 6858000"/>
              <a:gd name="connsiteX88" fmla="*/ 178038 w 4417162"/>
              <a:gd name="connsiteY88" fmla="*/ 4244975 h 6858000"/>
              <a:gd name="connsiteX89" fmla="*/ 167960 w 4417162"/>
              <a:gd name="connsiteY89" fmla="*/ 4297362 h 6858000"/>
              <a:gd name="connsiteX90" fmla="*/ 152844 w 4417162"/>
              <a:gd name="connsiteY90" fmla="*/ 4343400 h 6858000"/>
              <a:gd name="connsiteX91" fmla="*/ 134368 w 4417162"/>
              <a:gd name="connsiteY91" fmla="*/ 4386262 h 6858000"/>
              <a:gd name="connsiteX92" fmla="*/ 115893 w 4417162"/>
              <a:gd name="connsiteY92" fmla="*/ 4424362 h 6858000"/>
              <a:gd name="connsiteX93" fmla="*/ 75583 w 4417162"/>
              <a:gd name="connsiteY93" fmla="*/ 4498975 h 6858000"/>
              <a:gd name="connsiteX94" fmla="*/ 55427 w 4417162"/>
              <a:gd name="connsiteY94" fmla="*/ 4537075 h 6858000"/>
              <a:gd name="connsiteX95" fmla="*/ 38632 w 4417162"/>
              <a:gd name="connsiteY95" fmla="*/ 4579937 h 6858000"/>
              <a:gd name="connsiteX96" fmla="*/ 23515 w 4417162"/>
              <a:gd name="connsiteY96" fmla="*/ 4625975 h 6858000"/>
              <a:gd name="connsiteX97" fmla="*/ 11758 w 4417162"/>
              <a:gd name="connsiteY97" fmla="*/ 4678362 h 6858000"/>
              <a:gd name="connsiteX98" fmla="*/ 3359 w 4417162"/>
              <a:gd name="connsiteY98" fmla="*/ 4738687 h 6858000"/>
              <a:gd name="connsiteX99" fmla="*/ 0 w 4417162"/>
              <a:gd name="connsiteY99" fmla="*/ 4806950 h 6858000"/>
              <a:gd name="connsiteX100" fmla="*/ 3359 w 4417162"/>
              <a:gd name="connsiteY100" fmla="*/ 4875212 h 6858000"/>
              <a:gd name="connsiteX101" fmla="*/ 11758 w 4417162"/>
              <a:gd name="connsiteY101" fmla="*/ 4935537 h 6858000"/>
              <a:gd name="connsiteX102" fmla="*/ 23515 w 4417162"/>
              <a:gd name="connsiteY102" fmla="*/ 4987925 h 6858000"/>
              <a:gd name="connsiteX103" fmla="*/ 38632 w 4417162"/>
              <a:gd name="connsiteY103" fmla="*/ 5033962 h 6858000"/>
              <a:gd name="connsiteX104" fmla="*/ 55427 w 4417162"/>
              <a:gd name="connsiteY104" fmla="*/ 5075237 h 6858000"/>
              <a:gd name="connsiteX105" fmla="*/ 75583 w 4417162"/>
              <a:gd name="connsiteY105" fmla="*/ 5114925 h 6858000"/>
              <a:gd name="connsiteX106" fmla="*/ 95738 w 4417162"/>
              <a:gd name="connsiteY106" fmla="*/ 5149850 h 6858000"/>
              <a:gd name="connsiteX107" fmla="*/ 115893 w 4417162"/>
              <a:gd name="connsiteY107" fmla="*/ 5186362 h 6858000"/>
              <a:gd name="connsiteX108" fmla="*/ 134368 w 4417162"/>
              <a:gd name="connsiteY108" fmla="*/ 5226050 h 6858000"/>
              <a:gd name="connsiteX109" fmla="*/ 152844 w 4417162"/>
              <a:gd name="connsiteY109" fmla="*/ 5268912 h 6858000"/>
              <a:gd name="connsiteX110" fmla="*/ 167960 w 4417162"/>
              <a:gd name="connsiteY110" fmla="*/ 5313362 h 6858000"/>
              <a:gd name="connsiteX111" fmla="*/ 178038 w 4417162"/>
              <a:gd name="connsiteY111" fmla="*/ 5365750 h 6858000"/>
              <a:gd name="connsiteX112" fmla="*/ 188115 w 4417162"/>
              <a:gd name="connsiteY112" fmla="*/ 5426075 h 6858000"/>
              <a:gd name="connsiteX113" fmla="*/ 189795 w 4417162"/>
              <a:gd name="connsiteY113" fmla="*/ 5494337 h 6858000"/>
              <a:gd name="connsiteX114" fmla="*/ 188115 w 4417162"/>
              <a:gd name="connsiteY114" fmla="*/ 5562600 h 6858000"/>
              <a:gd name="connsiteX115" fmla="*/ 178038 w 4417162"/>
              <a:gd name="connsiteY115" fmla="*/ 5622925 h 6858000"/>
              <a:gd name="connsiteX116" fmla="*/ 167960 w 4417162"/>
              <a:gd name="connsiteY116" fmla="*/ 5675312 h 6858000"/>
              <a:gd name="connsiteX117" fmla="*/ 152844 w 4417162"/>
              <a:gd name="connsiteY117" fmla="*/ 5721350 h 6858000"/>
              <a:gd name="connsiteX118" fmla="*/ 134368 w 4417162"/>
              <a:gd name="connsiteY118" fmla="*/ 5762625 h 6858000"/>
              <a:gd name="connsiteX119" fmla="*/ 115893 w 4417162"/>
              <a:gd name="connsiteY119" fmla="*/ 5802312 h 6858000"/>
              <a:gd name="connsiteX120" fmla="*/ 95738 w 4417162"/>
              <a:gd name="connsiteY120" fmla="*/ 5840412 h 6858000"/>
              <a:gd name="connsiteX121" fmla="*/ 75583 w 4417162"/>
              <a:gd name="connsiteY121" fmla="*/ 5876925 h 6858000"/>
              <a:gd name="connsiteX122" fmla="*/ 55427 w 4417162"/>
              <a:gd name="connsiteY122" fmla="*/ 5915025 h 6858000"/>
              <a:gd name="connsiteX123" fmla="*/ 38632 w 4417162"/>
              <a:gd name="connsiteY123" fmla="*/ 5956300 h 6858000"/>
              <a:gd name="connsiteX124" fmla="*/ 23515 w 4417162"/>
              <a:gd name="connsiteY124" fmla="*/ 6003925 h 6858000"/>
              <a:gd name="connsiteX125" fmla="*/ 11758 w 4417162"/>
              <a:gd name="connsiteY125" fmla="*/ 6056312 h 6858000"/>
              <a:gd name="connsiteX126" fmla="*/ 3359 w 4417162"/>
              <a:gd name="connsiteY126" fmla="*/ 6113462 h 6858000"/>
              <a:gd name="connsiteX127" fmla="*/ 0 w 4417162"/>
              <a:gd name="connsiteY127" fmla="*/ 6183312 h 6858000"/>
              <a:gd name="connsiteX128" fmla="*/ 3359 w 4417162"/>
              <a:gd name="connsiteY128" fmla="*/ 6251575 h 6858000"/>
              <a:gd name="connsiteX129" fmla="*/ 11758 w 4417162"/>
              <a:gd name="connsiteY129" fmla="*/ 6311900 h 6858000"/>
              <a:gd name="connsiteX130" fmla="*/ 23515 w 4417162"/>
              <a:gd name="connsiteY130" fmla="*/ 6361112 h 6858000"/>
              <a:gd name="connsiteX131" fmla="*/ 38632 w 4417162"/>
              <a:gd name="connsiteY131" fmla="*/ 6407150 h 6858000"/>
              <a:gd name="connsiteX132" fmla="*/ 55427 w 4417162"/>
              <a:gd name="connsiteY132" fmla="*/ 6448425 h 6858000"/>
              <a:gd name="connsiteX133" fmla="*/ 73903 w 4417162"/>
              <a:gd name="connsiteY133" fmla="*/ 6488112 h 6858000"/>
              <a:gd name="connsiteX134" fmla="*/ 92379 w 4417162"/>
              <a:gd name="connsiteY134" fmla="*/ 6523037 h 6858000"/>
              <a:gd name="connsiteX135" fmla="*/ 112534 w 4417162"/>
              <a:gd name="connsiteY135" fmla="*/ 6561137 h 6858000"/>
              <a:gd name="connsiteX136" fmla="*/ 132689 w 4417162"/>
              <a:gd name="connsiteY136" fmla="*/ 6597650 h 6858000"/>
              <a:gd name="connsiteX137" fmla="*/ 149485 w 4417162"/>
              <a:gd name="connsiteY137" fmla="*/ 6640512 h 6858000"/>
              <a:gd name="connsiteX138" fmla="*/ 166281 w 4417162"/>
              <a:gd name="connsiteY138" fmla="*/ 6683375 h 6858000"/>
              <a:gd name="connsiteX139" fmla="*/ 176358 w 4417162"/>
              <a:gd name="connsiteY139" fmla="*/ 6735762 h 6858000"/>
              <a:gd name="connsiteX140" fmla="*/ 184756 w 4417162"/>
              <a:gd name="connsiteY140" fmla="*/ 6791325 h 6858000"/>
              <a:gd name="connsiteX141" fmla="*/ 189795 w 4417162"/>
              <a:gd name="connsiteY141" fmla="*/ 6858000 h 6858000"/>
              <a:gd name="connsiteX142" fmla="*/ 334173 w 4417162"/>
              <a:gd name="connsiteY142" fmla="*/ 6858000 h 6858000"/>
              <a:gd name="connsiteX143" fmla="*/ 334174 w 4417162"/>
              <a:gd name="connsiteY143" fmla="*/ 6858000 h 6858000"/>
              <a:gd name="connsiteX144" fmla="*/ 4417162 w 4417162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417162" h="6858000">
                <a:moveTo>
                  <a:pt x="4417162" y="0"/>
                </a:moveTo>
                <a:lnTo>
                  <a:pt x="334174" y="0"/>
                </a:lnTo>
                <a:lnTo>
                  <a:pt x="334173" y="0"/>
                </a:lnTo>
                <a:lnTo>
                  <a:pt x="189795" y="0"/>
                </a:lnTo>
                <a:lnTo>
                  <a:pt x="184756" y="66675"/>
                </a:lnTo>
                <a:lnTo>
                  <a:pt x="176358" y="122237"/>
                </a:lnTo>
                <a:lnTo>
                  <a:pt x="166281" y="174625"/>
                </a:lnTo>
                <a:lnTo>
                  <a:pt x="149485" y="217487"/>
                </a:lnTo>
                <a:lnTo>
                  <a:pt x="132689" y="260350"/>
                </a:lnTo>
                <a:lnTo>
                  <a:pt x="112534" y="296862"/>
                </a:lnTo>
                <a:lnTo>
                  <a:pt x="92379" y="334962"/>
                </a:lnTo>
                <a:lnTo>
                  <a:pt x="73903" y="369887"/>
                </a:lnTo>
                <a:lnTo>
                  <a:pt x="55427" y="409575"/>
                </a:lnTo>
                <a:lnTo>
                  <a:pt x="38632" y="450850"/>
                </a:lnTo>
                <a:lnTo>
                  <a:pt x="23515" y="496887"/>
                </a:lnTo>
                <a:lnTo>
                  <a:pt x="11758" y="546100"/>
                </a:lnTo>
                <a:lnTo>
                  <a:pt x="3359" y="606425"/>
                </a:lnTo>
                <a:lnTo>
                  <a:pt x="0" y="673100"/>
                </a:lnTo>
                <a:lnTo>
                  <a:pt x="3359" y="744537"/>
                </a:lnTo>
                <a:lnTo>
                  <a:pt x="11758" y="801687"/>
                </a:lnTo>
                <a:lnTo>
                  <a:pt x="23515" y="854075"/>
                </a:lnTo>
                <a:lnTo>
                  <a:pt x="38632" y="901700"/>
                </a:lnTo>
                <a:lnTo>
                  <a:pt x="55427" y="942975"/>
                </a:lnTo>
                <a:lnTo>
                  <a:pt x="75583" y="981075"/>
                </a:lnTo>
                <a:lnTo>
                  <a:pt x="95738" y="1017587"/>
                </a:lnTo>
                <a:lnTo>
                  <a:pt x="115893" y="1055687"/>
                </a:lnTo>
                <a:lnTo>
                  <a:pt x="134368" y="1095375"/>
                </a:lnTo>
                <a:lnTo>
                  <a:pt x="152844" y="1136650"/>
                </a:lnTo>
                <a:lnTo>
                  <a:pt x="167960" y="1182687"/>
                </a:lnTo>
                <a:lnTo>
                  <a:pt x="178038" y="1235075"/>
                </a:lnTo>
                <a:lnTo>
                  <a:pt x="188115" y="1295400"/>
                </a:lnTo>
                <a:lnTo>
                  <a:pt x="189795" y="1363662"/>
                </a:lnTo>
                <a:lnTo>
                  <a:pt x="188115" y="1431925"/>
                </a:lnTo>
                <a:lnTo>
                  <a:pt x="178038" y="1492250"/>
                </a:lnTo>
                <a:lnTo>
                  <a:pt x="167960" y="1544637"/>
                </a:lnTo>
                <a:lnTo>
                  <a:pt x="152844" y="1589087"/>
                </a:lnTo>
                <a:lnTo>
                  <a:pt x="134368" y="1631950"/>
                </a:lnTo>
                <a:lnTo>
                  <a:pt x="115893" y="1671637"/>
                </a:lnTo>
                <a:lnTo>
                  <a:pt x="95738" y="1708150"/>
                </a:lnTo>
                <a:lnTo>
                  <a:pt x="75583" y="1743075"/>
                </a:lnTo>
                <a:lnTo>
                  <a:pt x="55427" y="1782762"/>
                </a:lnTo>
                <a:lnTo>
                  <a:pt x="38632" y="1824037"/>
                </a:lnTo>
                <a:lnTo>
                  <a:pt x="23515" y="1870075"/>
                </a:lnTo>
                <a:lnTo>
                  <a:pt x="11758" y="1922462"/>
                </a:lnTo>
                <a:lnTo>
                  <a:pt x="3359" y="1982787"/>
                </a:lnTo>
                <a:lnTo>
                  <a:pt x="0" y="2051050"/>
                </a:lnTo>
                <a:lnTo>
                  <a:pt x="3359" y="2119312"/>
                </a:lnTo>
                <a:lnTo>
                  <a:pt x="11758" y="2179637"/>
                </a:lnTo>
                <a:lnTo>
                  <a:pt x="23515" y="2232025"/>
                </a:lnTo>
                <a:lnTo>
                  <a:pt x="38632" y="2278062"/>
                </a:lnTo>
                <a:lnTo>
                  <a:pt x="55427" y="2319337"/>
                </a:lnTo>
                <a:lnTo>
                  <a:pt x="75583" y="2359025"/>
                </a:lnTo>
                <a:lnTo>
                  <a:pt x="95738" y="2395537"/>
                </a:lnTo>
                <a:lnTo>
                  <a:pt x="115893" y="2433637"/>
                </a:lnTo>
                <a:lnTo>
                  <a:pt x="134368" y="2471737"/>
                </a:lnTo>
                <a:lnTo>
                  <a:pt x="152844" y="2513012"/>
                </a:lnTo>
                <a:lnTo>
                  <a:pt x="167960" y="2560637"/>
                </a:lnTo>
                <a:lnTo>
                  <a:pt x="178038" y="2613025"/>
                </a:lnTo>
                <a:lnTo>
                  <a:pt x="188115" y="2671762"/>
                </a:lnTo>
                <a:lnTo>
                  <a:pt x="189795" y="2741612"/>
                </a:lnTo>
                <a:lnTo>
                  <a:pt x="188115" y="2809875"/>
                </a:lnTo>
                <a:lnTo>
                  <a:pt x="178038" y="2868612"/>
                </a:lnTo>
                <a:lnTo>
                  <a:pt x="167960" y="2922587"/>
                </a:lnTo>
                <a:lnTo>
                  <a:pt x="152844" y="2967037"/>
                </a:lnTo>
                <a:lnTo>
                  <a:pt x="134368" y="3009900"/>
                </a:lnTo>
                <a:lnTo>
                  <a:pt x="115893" y="3046412"/>
                </a:lnTo>
                <a:lnTo>
                  <a:pt x="95738" y="3084512"/>
                </a:lnTo>
                <a:lnTo>
                  <a:pt x="75583" y="3121025"/>
                </a:lnTo>
                <a:lnTo>
                  <a:pt x="55427" y="3160712"/>
                </a:lnTo>
                <a:lnTo>
                  <a:pt x="38632" y="3201987"/>
                </a:lnTo>
                <a:lnTo>
                  <a:pt x="23515" y="3248025"/>
                </a:lnTo>
                <a:lnTo>
                  <a:pt x="11758" y="3300412"/>
                </a:lnTo>
                <a:lnTo>
                  <a:pt x="3359" y="3360737"/>
                </a:lnTo>
                <a:lnTo>
                  <a:pt x="0" y="3427412"/>
                </a:lnTo>
                <a:lnTo>
                  <a:pt x="3359" y="3497262"/>
                </a:lnTo>
                <a:lnTo>
                  <a:pt x="11758" y="3557587"/>
                </a:lnTo>
                <a:lnTo>
                  <a:pt x="23515" y="3609975"/>
                </a:lnTo>
                <a:lnTo>
                  <a:pt x="38632" y="3656012"/>
                </a:lnTo>
                <a:lnTo>
                  <a:pt x="55427" y="3697287"/>
                </a:lnTo>
                <a:lnTo>
                  <a:pt x="75583" y="3736975"/>
                </a:lnTo>
                <a:lnTo>
                  <a:pt x="115893" y="3811587"/>
                </a:lnTo>
                <a:lnTo>
                  <a:pt x="134368" y="3848100"/>
                </a:lnTo>
                <a:lnTo>
                  <a:pt x="152844" y="3890962"/>
                </a:lnTo>
                <a:lnTo>
                  <a:pt x="167960" y="3935412"/>
                </a:lnTo>
                <a:lnTo>
                  <a:pt x="178038" y="3987800"/>
                </a:lnTo>
                <a:lnTo>
                  <a:pt x="188115" y="4048125"/>
                </a:lnTo>
                <a:lnTo>
                  <a:pt x="189795" y="4116387"/>
                </a:lnTo>
                <a:lnTo>
                  <a:pt x="188115" y="4186237"/>
                </a:lnTo>
                <a:lnTo>
                  <a:pt x="178038" y="4244975"/>
                </a:lnTo>
                <a:lnTo>
                  <a:pt x="167960" y="4297362"/>
                </a:lnTo>
                <a:lnTo>
                  <a:pt x="152844" y="4343400"/>
                </a:lnTo>
                <a:lnTo>
                  <a:pt x="134368" y="4386262"/>
                </a:lnTo>
                <a:lnTo>
                  <a:pt x="115893" y="4424362"/>
                </a:lnTo>
                <a:lnTo>
                  <a:pt x="75583" y="4498975"/>
                </a:lnTo>
                <a:lnTo>
                  <a:pt x="55427" y="4537075"/>
                </a:lnTo>
                <a:lnTo>
                  <a:pt x="38632" y="4579937"/>
                </a:lnTo>
                <a:lnTo>
                  <a:pt x="23515" y="4625975"/>
                </a:lnTo>
                <a:lnTo>
                  <a:pt x="11758" y="4678362"/>
                </a:lnTo>
                <a:lnTo>
                  <a:pt x="3359" y="4738687"/>
                </a:lnTo>
                <a:lnTo>
                  <a:pt x="0" y="4806950"/>
                </a:lnTo>
                <a:lnTo>
                  <a:pt x="3359" y="4875212"/>
                </a:lnTo>
                <a:lnTo>
                  <a:pt x="11758" y="4935537"/>
                </a:lnTo>
                <a:lnTo>
                  <a:pt x="23515" y="4987925"/>
                </a:lnTo>
                <a:lnTo>
                  <a:pt x="38632" y="5033962"/>
                </a:lnTo>
                <a:lnTo>
                  <a:pt x="55427" y="5075237"/>
                </a:lnTo>
                <a:lnTo>
                  <a:pt x="75583" y="5114925"/>
                </a:lnTo>
                <a:lnTo>
                  <a:pt x="95738" y="5149850"/>
                </a:lnTo>
                <a:lnTo>
                  <a:pt x="115893" y="5186362"/>
                </a:lnTo>
                <a:lnTo>
                  <a:pt x="134368" y="5226050"/>
                </a:lnTo>
                <a:lnTo>
                  <a:pt x="152844" y="5268912"/>
                </a:lnTo>
                <a:lnTo>
                  <a:pt x="167960" y="5313362"/>
                </a:lnTo>
                <a:lnTo>
                  <a:pt x="178038" y="5365750"/>
                </a:lnTo>
                <a:lnTo>
                  <a:pt x="188115" y="5426075"/>
                </a:lnTo>
                <a:lnTo>
                  <a:pt x="189795" y="5494337"/>
                </a:lnTo>
                <a:lnTo>
                  <a:pt x="188115" y="5562600"/>
                </a:lnTo>
                <a:lnTo>
                  <a:pt x="178038" y="5622925"/>
                </a:lnTo>
                <a:lnTo>
                  <a:pt x="167960" y="5675312"/>
                </a:lnTo>
                <a:lnTo>
                  <a:pt x="152844" y="5721350"/>
                </a:lnTo>
                <a:lnTo>
                  <a:pt x="134368" y="5762625"/>
                </a:lnTo>
                <a:lnTo>
                  <a:pt x="115893" y="5802312"/>
                </a:lnTo>
                <a:lnTo>
                  <a:pt x="95738" y="5840412"/>
                </a:lnTo>
                <a:lnTo>
                  <a:pt x="75583" y="5876925"/>
                </a:lnTo>
                <a:lnTo>
                  <a:pt x="55427" y="5915025"/>
                </a:lnTo>
                <a:lnTo>
                  <a:pt x="38632" y="5956300"/>
                </a:lnTo>
                <a:lnTo>
                  <a:pt x="23515" y="6003925"/>
                </a:lnTo>
                <a:lnTo>
                  <a:pt x="11758" y="6056312"/>
                </a:lnTo>
                <a:lnTo>
                  <a:pt x="3359" y="6113462"/>
                </a:lnTo>
                <a:lnTo>
                  <a:pt x="0" y="6183312"/>
                </a:lnTo>
                <a:lnTo>
                  <a:pt x="3359" y="6251575"/>
                </a:lnTo>
                <a:lnTo>
                  <a:pt x="11758" y="6311900"/>
                </a:lnTo>
                <a:lnTo>
                  <a:pt x="23515" y="6361112"/>
                </a:lnTo>
                <a:lnTo>
                  <a:pt x="38632" y="6407150"/>
                </a:lnTo>
                <a:lnTo>
                  <a:pt x="55427" y="6448425"/>
                </a:lnTo>
                <a:lnTo>
                  <a:pt x="73903" y="6488112"/>
                </a:lnTo>
                <a:lnTo>
                  <a:pt x="92379" y="6523037"/>
                </a:lnTo>
                <a:lnTo>
                  <a:pt x="112534" y="6561137"/>
                </a:lnTo>
                <a:lnTo>
                  <a:pt x="132689" y="6597650"/>
                </a:lnTo>
                <a:lnTo>
                  <a:pt x="149485" y="6640512"/>
                </a:lnTo>
                <a:lnTo>
                  <a:pt x="166281" y="6683375"/>
                </a:lnTo>
                <a:lnTo>
                  <a:pt x="176358" y="6735762"/>
                </a:lnTo>
                <a:lnTo>
                  <a:pt x="184756" y="6791325"/>
                </a:lnTo>
                <a:lnTo>
                  <a:pt x="189795" y="6858000"/>
                </a:lnTo>
                <a:lnTo>
                  <a:pt x="334173" y="6858000"/>
                </a:lnTo>
                <a:lnTo>
                  <a:pt x="334174" y="6858000"/>
                </a:lnTo>
                <a:lnTo>
                  <a:pt x="4417162" y="6858000"/>
                </a:lnTo>
                <a:close/>
              </a:path>
            </a:pathLst>
          </a:custGeom>
          <a:solidFill>
            <a:schemeClr val="accent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20B25CB6-CDB0-41CF-AD2F-9DC965567274}"/>
              </a:ext>
            </a:extLst>
          </p:cNvPr>
          <p:cNvSpPr txBox="1"/>
          <p:nvPr/>
        </p:nvSpPr>
        <p:spPr>
          <a:xfrm>
            <a:off x="457201" y="723406"/>
            <a:ext cx="3234018" cy="29051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500" dirty="0">
                <a:latin typeface="+mj-lt"/>
                <a:ea typeface="+mj-ea"/>
                <a:cs typeface="+mj-cs"/>
              </a:rPr>
              <a:t>Nu till </a:t>
            </a:r>
            <a:r>
              <a:rPr lang="en-US" sz="4500" b="1" dirty="0">
                <a:latin typeface="+mj-lt"/>
                <a:ea typeface="+mj-ea"/>
                <a:cs typeface="+mj-cs"/>
              </a:rPr>
              <a:t>DIN</a:t>
            </a:r>
            <a:r>
              <a:rPr lang="en-US" sz="4500" dirty="0">
                <a:latin typeface="+mj-lt"/>
                <a:ea typeface="+mj-ea"/>
                <a:cs typeface="+mj-cs"/>
              </a:rPr>
              <a:t> </a:t>
            </a:r>
            <a:r>
              <a:rPr lang="en-US" sz="4500" dirty="0" err="1">
                <a:latin typeface="+mj-lt"/>
                <a:ea typeface="+mj-ea"/>
                <a:cs typeface="+mj-cs"/>
              </a:rPr>
              <a:t>uppgift</a:t>
            </a:r>
            <a:endParaRPr lang="en-US" sz="45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5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5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69169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E45502F4-4233-4FCC-BB51-56E12FC40505}"/>
              </a:ext>
            </a:extLst>
          </p:cNvPr>
          <p:cNvSpPr txBox="1"/>
          <p:nvPr/>
        </p:nvSpPr>
        <p:spPr>
          <a:xfrm>
            <a:off x="5080934" y="970087"/>
            <a:ext cx="6586489" cy="4305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000" b="0" i="0" dirty="0">
                <a:effectLst/>
              </a:rPr>
              <a:t>1. </a:t>
            </a:r>
            <a:r>
              <a:rPr lang="en-US" sz="4000" b="0" i="0" dirty="0" err="1">
                <a:effectLst/>
              </a:rPr>
              <a:t>Skissa</a:t>
            </a:r>
            <a:r>
              <a:rPr lang="en-US" sz="4000" b="0" i="0" dirty="0">
                <a:effectLst/>
              </a:rPr>
              <a:t> </a:t>
            </a:r>
            <a:r>
              <a:rPr lang="en-US" sz="4000" b="0" i="0" dirty="0" err="1">
                <a:effectLst/>
              </a:rPr>
              <a:t>upp</a:t>
            </a:r>
            <a:r>
              <a:rPr lang="en-US" sz="4000" dirty="0"/>
              <a:t> </a:t>
            </a:r>
            <a:r>
              <a:rPr lang="en-US" sz="4000" dirty="0" err="1"/>
              <a:t>en</a:t>
            </a:r>
            <a:r>
              <a:rPr lang="en-US" sz="4000" dirty="0"/>
              <a:t> </a:t>
            </a:r>
            <a:r>
              <a:rPr lang="en-US" sz="4000" dirty="0" err="1"/>
              <a:t>bild</a:t>
            </a:r>
            <a:r>
              <a:rPr lang="en-US" sz="4000" dirty="0"/>
              <a:t> med </a:t>
            </a:r>
            <a:r>
              <a:rPr lang="en-US" sz="4000" dirty="0" err="1"/>
              <a:t>ett</a:t>
            </a:r>
            <a:r>
              <a:rPr lang="en-US" sz="4000" dirty="0"/>
              <a:t> </a:t>
            </a:r>
            <a:r>
              <a:rPr lang="en-US" sz="4000" dirty="0" err="1"/>
              <a:t>djur</a:t>
            </a:r>
            <a:r>
              <a:rPr lang="en-US" sz="4000" dirty="0"/>
              <a:t> </a:t>
            </a:r>
            <a:r>
              <a:rPr lang="en-US" sz="4000" b="0" i="0" dirty="0" err="1">
                <a:effectLst/>
              </a:rPr>
              <a:t>på</a:t>
            </a:r>
            <a:r>
              <a:rPr lang="en-US" sz="4000" b="0" i="0" dirty="0">
                <a:effectLst/>
              </a:rPr>
              <a:t> et A5 </a:t>
            </a:r>
            <a:r>
              <a:rPr lang="en-US" sz="4000" b="0" i="0" dirty="0" err="1">
                <a:effectLst/>
              </a:rPr>
              <a:t>papper</a:t>
            </a:r>
            <a:r>
              <a:rPr lang="en-US" sz="4000" b="0" i="0" dirty="0">
                <a:effectLst/>
              </a:rPr>
              <a:t>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000" b="0" i="0" dirty="0">
                <a:effectLst/>
              </a:rPr>
              <a:t>2. </a:t>
            </a:r>
            <a:r>
              <a:rPr lang="en-US" sz="4000" b="0" i="0" dirty="0" err="1">
                <a:effectLst/>
              </a:rPr>
              <a:t>Välj</a:t>
            </a:r>
            <a:r>
              <a:rPr lang="en-US" sz="4000" b="0" i="0" dirty="0">
                <a:effectLst/>
              </a:rPr>
              <a:t> </a:t>
            </a:r>
            <a:r>
              <a:rPr lang="en-US" sz="4000" b="0" i="0" dirty="0" err="1">
                <a:effectLst/>
              </a:rPr>
              <a:t>och</a:t>
            </a:r>
            <a:r>
              <a:rPr lang="en-US" sz="4000" b="0" i="0" dirty="0">
                <a:effectLst/>
              </a:rPr>
              <a:t> </a:t>
            </a:r>
            <a:r>
              <a:rPr lang="en-US" sz="4000" b="0" i="0" dirty="0" err="1">
                <a:effectLst/>
              </a:rPr>
              <a:t>riv</a:t>
            </a:r>
            <a:r>
              <a:rPr lang="en-US" sz="4000" b="0" i="0" dirty="0">
                <a:effectLst/>
              </a:rPr>
              <a:t>/</a:t>
            </a:r>
            <a:r>
              <a:rPr lang="en-US" sz="4000" b="0" i="0" dirty="0" err="1">
                <a:effectLst/>
              </a:rPr>
              <a:t>klipp</a:t>
            </a:r>
            <a:r>
              <a:rPr lang="en-US" sz="4000" b="0" i="0" dirty="0">
                <a:effectLst/>
              </a:rPr>
              <a:t> </a:t>
            </a:r>
            <a:r>
              <a:rPr lang="en-US" sz="4000" b="0" i="0" dirty="0" err="1">
                <a:effectLst/>
              </a:rPr>
              <a:t>färgpapper</a:t>
            </a:r>
            <a:r>
              <a:rPr lang="en-US" sz="4000" b="0" i="0" dirty="0">
                <a:effectLst/>
              </a:rPr>
              <a:t> </a:t>
            </a:r>
            <a:r>
              <a:rPr lang="en-US" sz="4000" b="0" i="0" dirty="0" err="1">
                <a:effectLst/>
              </a:rPr>
              <a:t>att</a:t>
            </a:r>
            <a:r>
              <a:rPr lang="en-US" sz="4000" b="0" i="0" dirty="0">
                <a:effectLst/>
              </a:rPr>
              <a:t> </a:t>
            </a:r>
            <a:r>
              <a:rPr lang="en-US" sz="4000" b="0" i="0" dirty="0" err="1">
                <a:effectLst/>
              </a:rPr>
              <a:t>använda</a:t>
            </a:r>
            <a:r>
              <a:rPr lang="en-US" sz="4000" b="0" i="0" dirty="0">
                <a:effectLst/>
              </a:rPr>
              <a:t> </a:t>
            </a:r>
            <a:r>
              <a:rPr lang="en-US" sz="4000" b="0" i="0" dirty="0" err="1">
                <a:effectLst/>
              </a:rPr>
              <a:t>i</a:t>
            </a:r>
            <a:r>
              <a:rPr lang="en-US" sz="4000" b="0" i="0" dirty="0">
                <a:effectLst/>
              </a:rPr>
              <a:t> </a:t>
            </a:r>
            <a:r>
              <a:rPr lang="en-US" sz="4000" b="0" i="0" dirty="0" err="1">
                <a:effectLst/>
              </a:rPr>
              <a:t>bilden</a:t>
            </a:r>
            <a:endParaRPr lang="en-US" sz="4000" b="0" i="0" dirty="0">
              <a:effectLst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000" b="0" i="0" dirty="0">
                <a:effectLst/>
              </a:rPr>
              <a:t>3. </a:t>
            </a:r>
            <a:r>
              <a:rPr lang="en-US" sz="4000" dirty="0" err="1"/>
              <a:t>L</a:t>
            </a:r>
            <a:r>
              <a:rPr lang="en-US" sz="4000" b="0" i="0" dirty="0" err="1">
                <a:effectLst/>
              </a:rPr>
              <a:t>imma</a:t>
            </a:r>
            <a:r>
              <a:rPr lang="en-US" sz="4000" b="0" i="0" dirty="0">
                <a:effectLst/>
              </a:rPr>
              <a:t> </a:t>
            </a:r>
            <a:r>
              <a:rPr lang="en-US" sz="4000" dirty="0" err="1"/>
              <a:t>fram</a:t>
            </a:r>
            <a:r>
              <a:rPr lang="en-US" sz="4000" b="0" i="0" dirty="0">
                <a:effectLst/>
              </a:rPr>
              <a:t> din </a:t>
            </a:r>
            <a:r>
              <a:rPr lang="en-US" sz="4000" b="0" i="0" dirty="0" err="1">
                <a:effectLst/>
              </a:rPr>
              <a:t>djurbild</a:t>
            </a:r>
            <a:r>
              <a:rPr lang="en-US" sz="4000" dirty="0"/>
              <a:t> </a:t>
            </a:r>
            <a:r>
              <a:rPr lang="en-US" sz="4000" dirty="0" err="1"/>
              <a:t>och</a:t>
            </a:r>
            <a:r>
              <a:rPr lang="en-US" sz="4000" dirty="0"/>
              <a:t> </a:t>
            </a:r>
            <a:r>
              <a:rPr lang="en-US" sz="4000" dirty="0" err="1"/>
              <a:t>bakgrund</a:t>
            </a:r>
            <a:r>
              <a:rPr lang="en-US" sz="4000" dirty="0"/>
              <a:t> med </a:t>
            </a:r>
            <a:r>
              <a:rPr lang="en-US" sz="4000" dirty="0" err="1"/>
              <a:t>hjälp</a:t>
            </a:r>
            <a:r>
              <a:rPr lang="en-US" sz="4000" dirty="0"/>
              <a:t> av </a:t>
            </a:r>
            <a:r>
              <a:rPr lang="en-US" sz="4000" dirty="0" err="1"/>
              <a:t>färgpapper-bitarna</a:t>
            </a:r>
            <a:r>
              <a:rPr lang="en-US" sz="4000" b="0" i="0" dirty="0">
                <a:effectLst/>
              </a:rPr>
              <a:t>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000" dirty="0"/>
              <a:t>4. </a:t>
            </a:r>
            <a:r>
              <a:rPr lang="en-US" sz="4000" b="0" i="0" dirty="0" err="1">
                <a:effectLst/>
              </a:rPr>
              <a:t>Tänk</a:t>
            </a:r>
            <a:r>
              <a:rPr lang="en-US" sz="4000" b="0" i="0" dirty="0">
                <a:effectLst/>
              </a:rPr>
              <a:t> </a:t>
            </a:r>
            <a:r>
              <a:rPr lang="en-US" sz="4000" b="0" i="0" dirty="0" err="1">
                <a:effectLst/>
              </a:rPr>
              <a:t>på</a:t>
            </a:r>
            <a:r>
              <a:rPr lang="en-US" sz="4000" b="0" i="0" dirty="0">
                <a:effectLst/>
              </a:rPr>
              <a:t> </a:t>
            </a:r>
            <a:r>
              <a:rPr lang="en-US" sz="4000" b="0" i="0" dirty="0" err="1">
                <a:effectLst/>
              </a:rPr>
              <a:t>att</a:t>
            </a:r>
            <a:r>
              <a:rPr lang="en-US" sz="4000" b="0" i="0" dirty="0">
                <a:effectLst/>
              </a:rPr>
              <a:t> </a:t>
            </a:r>
            <a:r>
              <a:rPr lang="en-US" sz="4000" b="0" i="0" dirty="0" err="1">
                <a:effectLst/>
              </a:rPr>
              <a:t>hela</a:t>
            </a:r>
            <a:r>
              <a:rPr lang="en-US" sz="4000" b="0" i="0" dirty="0">
                <a:effectLst/>
              </a:rPr>
              <a:t> vita </a:t>
            </a:r>
            <a:r>
              <a:rPr lang="en-US" sz="4000" b="0" i="0" dirty="0" err="1">
                <a:effectLst/>
              </a:rPr>
              <a:t>ytan</a:t>
            </a:r>
            <a:r>
              <a:rPr lang="en-US" sz="4000" b="0" i="0" dirty="0">
                <a:effectLst/>
              </a:rPr>
              <a:t> av </a:t>
            </a:r>
            <a:r>
              <a:rPr lang="en-US" sz="4000" b="0" i="0" dirty="0" err="1">
                <a:effectLst/>
              </a:rPr>
              <a:t>pappret</a:t>
            </a:r>
            <a:r>
              <a:rPr lang="en-US" sz="4000" b="0" i="0" dirty="0">
                <a:effectLst/>
              </a:rPr>
              <a:t> </a:t>
            </a:r>
            <a:r>
              <a:rPr lang="en-US" sz="4000" b="0" i="0" dirty="0" err="1">
                <a:effectLst/>
              </a:rPr>
              <a:t>skall</a:t>
            </a:r>
            <a:r>
              <a:rPr lang="en-US" sz="4000" b="0" i="0" dirty="0">
                <a:effectLst/>
              </a:rPr>
              <a:t> </a:t>
            </a:r>
            <a:r>
              <a:rPr lang="en-US" sz="4000" b="0" i="0" dirty="0" err="1">
                <a:effectLst/>
              </a:rPr>
              <a:t>fyllas</a:t>
            </a:r>
            <a:r>
              <a:rPr lang="en-US" sz="4000" dirty="0"/>
              <a:t>.</a:t>
            </a:r>
            <a:endParaRPr lang="en-US" sz="4000" b="0" i="0" dirty="0">
              <a:effectLst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F1BCB5C-5017-42B6-85D3-B1C96A873E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30" r="6829" b="1"/>
          <a:stretch/>
        </p:blipFill>
        <p:spPr bwMode="auto">
          <a:xfrm>
            <a:off x="20" y="10"/>
            <a:ext cx="4635571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3F86D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ruta 4">
            <a:extLst>
              <a:ext uri="{FF2B5EF4-FFF2-40B4-BE49-F238E27FC236}">
                <a16:creationId xmlns:a16="http://schemas.microsoft.com/office/drawing/2014/main" id="{12F853CD-9FAD-4D25-B30D-1F3809BA0104}"/>
              </a:ext>
            </a:extLst>
          </p:cNvPr>
          <p:cNvSpPr txBox="1"/>
          <p:nvPr/>
        </p:nvSpPr>
        <p:spPr>
          <a:xfrm>
            <a:off x="5122993" y="139090"/>
            <a:ext cx="622524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4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Uppgift</a:t>
            </a:r>
            <a:endParaRPr lang="sv-SE" sz="48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6693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2">
            <a:extLst>
              <a:ext uri="{FF2B5EF4-FFF2-40B4-BE49-F238E27FC236}">
                <a16:creationId xmlns:a16="http://schemas.microsoft.com/office/drawing/2014/main" id="{AC6C2473-12F6-4141-A64F-F4D1C91D3C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571906"/>
              </p:ext>
            </p:extLst>
          </p:nvPr>
        </p:nvGraphicFramePr>
        <p:xfrm>
          <a:off x="1015711" y="859848"/>
          <a:ext cx="8007351" cy="50918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1838">
                  <a:extLst>
                    <a:ext uri="{9D8B030D-6E8A-4147-A177-3AD203B41FA5}">
                      <a16:colId xmlns:a16="http://schemas.microsoft.com/office/drawing/2014/main" val="2323723797"/>
                    </a:ext>
                  </a:extLst>
                </a:gridCol>
                <a:gridCol w="2146502">
                  <a:extLst>
                    <a:ext uri="{9D8B030D-6E8A-4147-A177-3AD203B41FA5}">
                      <a16:colId xmlns:a16="http://schemas.microsoft.com/office/drawing/2014/main" val="548511508"/>
                    </a:ext>
                  </a:extLst>
                </a:gridCol>
                <a:gridCol w="1857173">
                  <a:extLst>
                    <a:ext uri="{9D8B030D-6E8A-4147-A177-3AD203B41FA5}">
                      <a16:colId xmlns:a16="http://schemas.microsoft.com/office/drawing/2014/main" val="293065012"/>
                    </a:ext>
                  </a:extLst>
                </a:gridCol>
                <a:gridCol w="2001838">
                  <a:extLst>
                    <a:ext uri="{9D8B030D-6E8A-4147-A177-3AD203B41FA5}">
                      <a16:colId xmlns:a16="http://schemas.microsoft.com/office/drawing/2014/main" val="184031936"/>
                    </a:ext>
                  </a:extLst>
                </a:gridCol>
              </a:tblGrid>
              <a:tr h="456242">
                <a:tc>
                  <a:txBody>
                    <a:bodyPr/>
                    <a:lstStyle/>
                    <a:p>
                      <a:r>
                        <a:rPr lang="sv-SE" dirty="0"/>
                        <a:t>Djur i utklippta färgpappers-bitar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C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597689"/>
                  </a:ext>
                </a:extLst>
              </a:tr>
              <a:tr h="1124980">
                <a:tc>
                  <a:txBody>
                    <a:bodyPr/>
                    <a:lstStyle/>
                    <a:p>
                      <a:r>
                        <a:rPr lang="sv-SE" dirty="0"/>
                        <a:t>Förmåga att framställa en mosaikbild (teknik och material)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Mosaiken består mest av stora pappersremsor i olika storlek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Mosaiken består utav små pappersbitar i olika storlek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Mosaiken består utav små pappersrutor som har nästan samma storlek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654574"/>
                  </a:ext>
                </a:extLst>
              </a:tr>
              <a:tr h="1799968">
                <a:tc>
                  <a:txBody>
                    <a:bodyPr/>
                    <a:lstStyle/>
                    <a:p>
                      <a:r>
                        <a:rPr lang="sv-SE" dirty="0"/>
                        <a:t>Förmåga att framställa ett motiv med hjälp av rätt val av färgerna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Djurbilden är inte tydlig på grund av val av färgerna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Djurbilden  framkommer på grund av val av färgerna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Djurbilden framkommer tydlig på grund av val av färgerna av djuret och bakgrund</a:t>
                      </a:r>
                    </a:p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036518"/>
                  </a:ext>
                </a:extLst>
              </a:tr>
              <a:tr h="1124980">
                <a:tc>
                  <a:txBody>
                    <a:bodyPr/>
                    <a:lstStyle/>
                    <a:p>
                      <a:r>
                        <a:rPr lang="sv-SE" dirty="0"/>
                        <a:t>Förmåga att skapa en bild som täcker hela pappret.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Djurbilden samt bakgrunden täcker en del av pappret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Det mesta av pappret är ifylld med djurbilden och bakgrunden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Hela pappret är fylld med djurbilden och bakgrunden.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027140"/>
                  </a:ext>
                </a:extLst>
              </a:tr>
            </a:tbl>
          </a:graphicData>
        </a:graphic>
      </p:graphicFrame>
      <p:pic>
        <p:nvPicPr>
          <p:cNvPr id="4" name="Picture 2">
            <a:extLst>
              <a:ext uri="{FF2B5EF4-FFF2-40B4-BE49-F238E27FC236}">
                <a16:creationId xmlns:a16="http://schemas.microsoft.com/office/drawing/2014/main" id="{A489DCB7-7DB0-477A-96C4-CFD60075AC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30" r="6829" b="1"/>
          <a:stretch/>
        </p:blipFill>
        <p:spPr bwMode="auto">
          <a:xfrm>
            <a:off x="9648846" y="180130"/>
            <a:ext cx="1899292" cy="2809865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8760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719D1-FEB7-4B0E-93DB-39F6DC87F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Att diskutera</a:t>
            </a:r>
            <a:br>
              <a:rPr lang="sv-SE" sz="4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endParaRPr lang="sv-SE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505D9BF-3F7A-418D-AD0F-59A39733C124}"/>
              </a:ext>
            </a:extLst>
          </p:cNvPr>
          <p:cNvSpPr txBox="1"/>
          <p:nvPr/>
        </p:nvSpPr>
        <p:spPr>
          <a:xfrm>
            <a:off x="838199" y="1834634"/>
            <a:ext cx="1051559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sv-SE" sz="480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Vet du vad ”förstärker bilden” betyder?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sv-SE" sz="480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Vet du vad ”motiv” betyder?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sv-SE" sz="480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Hjälper matrisen dig för att arbeta med din bild?</a:t>
            </a:r>
          </a:p>
          <a:p>
            <a:endParaRPr lang="sv-SE" sz="48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06774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1E34BBC4-384C-4699-923D-3FD1957DC2B5}"/>
              </a:ext>
            </a:extLst>
          </p:cNvPr>
          <p:cNvSpPr/>
          <p:nvPr/>
        </p:nvSpPr>
        <p:spPr>
          <a:xfrm>
            <a:off x="0" y="1"/>
            <a:ext cx="3788229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D374BC22-9978-40F2-AD60-A8579094DD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91004"/>
              </p:ext>
            </p:extLst>
          </p:nvPr>
        </p:nvGraphicFramePr>
        <p:xfrm>
          <a:off x="369137" y="351692"/>
          <a:ext cx="3049954" cy="6256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9954">
                  <a:extLst>
                    <a:ext uri="{9D8B030D-6E8A-4147-A177-3AD203B41FA5}">
                      <a16:colId xmlns:a16="http://schemas.microsoft.com/office/drawing/2014/main" val="3445835265"/>
                    </a:ext>
                  </a:extLst>
                </a:gridCol>
              </a:tblGrid>
              <a:tr h="62566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På</a:t>
                      </a:r>
                      <a:r>
                        <a:rPr lang="en-US" sz="4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detta</a:t>
                      </a:r>
                      <a:r>
                        <a:rPr lang="en-US" sz="4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papper</a:t>
                      </a:r>
                      <a:r>
                        <a:rPr lang="en-US" sz="4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gör</a:t>
                      </a:r>
                      <a:r>
                        <a:rPr lang="en-US" sz="4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du din </a:t>
                      </a:r>
                      <a:r>
                        <a:rPr lang="en-US" sz="40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uppgift</a:t>
                      </a:r>
                      <a:r>
                        <a:rPr lang="en-US" sz="4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Använd</a:t>
                      </a:r>
                      <a:r>
                        <a:rPr lang="en-US" sz="4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det vita </a:t>
                      </a:r>
                      <a:r>
                        <a:rPr lang="en-US" sz="40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utrymmet</a:t>
                      </a:r>
                      <a:r>
                        <a:rPr lang="en-US" sz="4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av </a:t>
                      </a:r>
                      <a:r>
                        <a:rPr lang="en-US" sz="40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papperet</a:t>
                      </a:r>
                      <a:r>
                        <a:rPr lang="en-US" sz="4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4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886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275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639824FF-4A00-480A-956C-E4E80463EE22}"/>
              </a:ext>
            </a:extLst>
          </p:cNvPr>
          <p:cNvSpPr/>
          <p:nvPr/>
        </p:nvSpPr>
        <p:spPr>
          <a:xfrm>
            <a:off x="838200" y="184805"/>
            <a:ext cx="10515600" cy="15058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200" b="1" kern="12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+mj-lt"/>
                <a:ea typeface="+mj-ea"/>
                <a:cs typeface="+mj-cs"/>
              </a:rPr>
              <a:t>Bedöm din </a:t>
            </a:r>
            <a:r>
              <a:rPr lang="en-US" sz="5200" b="1" kern="1200" cap="none" spc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+mj-lt"/>
                <a:ea typeface="+mj-ea"/>
                <a:cs typeface="+mj-cs"/>
              </a:rPr>
              <a:t>egen mosaik bild</a:t>
            </a:r>
          </a:p>
        </p:txBody>
      </p:sp>
      <p:graphicFrame>
        <p:nvGraphicFramePr>
          <p:cNvPr id="4" name="Tabell 2">
            <a:extLst>
              <a:ext uri="{FF2B5EF4-FFF2-40B4-BE49-F238E27FC236}">
                <a16:creationId xmlns:a16="http://schemas.microsoft.com/office/drawing/2014/main" id="{877276AD-EF53-4334-BC13-074ED7EBE8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946583"/>
              </p:ext>
            </p:extLst>
          </p:nvPr>
        </p:nvGraphicFramePr>
        <p:xfrm>
          <a:off x="838200" y="2301322"/>
          <a:ext cx="10512548" cy="37369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75510">
                  <a:extLst>
                    <a:ext uri="{9D8B030D-6E8A-4147-A177-3AD203B41FA5}">
                      <a16:colId xmlns:a16="http://schemas.microsoft.com/office/drawing/2014/main" val="2323723797"/>
                    </a:ext>
                  </a:extLst>
                </a:gridCol>
                <a:gridCol w="2756078">
                  <a:extLst>
                    <a:ext uri="{9D8B030D-6E8A-4147-A177-3AD203B41FA5}">
                      <a16:colId xmlns:a16="http://schemas.microsoft.com/office/drawing/2014/main" val="548511508"/>
                    </a:ext>
                  </a:extLst>
                </a:gridCol>
                <a:gridCol w="2407515">
                  <a:extLst>
                    <a:ext uri="{9D8B030D-6E8A-4147-A177-3AD203B41FA5}">
                      <a16:colId xmlns:a16="http://schemas.microsoft.com/office/drawing/2014/main" val="293065012"/>
                    </a:ext>
                  </a:extLst>
                </a:gridCol>
                <a:gridCol w="2673445">
                  <a:extLst>
                    <a:ext uri="{9D8B030D-6E8A-4147-A177-3AD203B41FA5}">
                      <a16:colId xmlns:a16="http://schemas.microsoft.com/office/drawing/2014/main" val="184031936"/>
                    </a:ext>
                  </a:extLst>
                </a:gridCol>
              </a:tblGrid>
              <a:tr h="374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Djur i utklippta färgpappers-bitar</a:t>
                      </a:r>
                    </a:p>
                  </a:txBody>
                  <a:tcPr marL="85060" marR="85060" marT="42530" marB="42530"/>
                </a:tc>
                <a:tc>
                  <a:txBody>
                    <a:bodyPr/>
                    <a:lstStyle/>
                    <a:p>
                      <a:r>
                        <a:rPr lang="sv-SE" sz="1700"/>
                        <a:t>E</a:t>
                      </a:r>
                    </a:p>
                  </a:txBody>
                  <a:tcPr marL="85060" marR="85060" marT="42530" marB="4253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700"/>
                        <a:t>C</a:t>
                      </a:r>
                    </a:p>
                  </a:txBody>
                  <a:tcPr marL="85060" marR="85060" marT="42530" marB="4253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700"/>
                        <a:t>A</a:t>
                      </a:r>
                    </a:p>
                  </a:txBody>
                  <a:tcPr marL="85060" marR="85060" marT="42530" marB="4253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597689"/>
                  </a:ext>
                </a:extLst>
              </a:tr>
              <a:tr h="884628">
                <a:tc>
                  <a:txBody>
                    <a:bodyPr/>
                    <a:lstStyle/>
                    <a:p>
                      <a:r>
                        <a:rPr lang="sv-SE" sz="1700"/>
                        <a:t>Förmåga att framställa en mosaikbild (teknik och material)</a:t>
                      </a:r>
                    </a:p>
                  </a:txBody>
                  <a:tcPr marL="85060" marR="85060" marT="42530" marB="4253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700"/>
                        <a:t>Mosaiken består mest av stora pappersremsor i olika storlek</a:t>
                      </a:r>
                    </a:p>
                  </a:txBody>
                  <a:tcPr marL="85060" marR="85060" marT="42530" marB="42530"/>
                </a:tc>
                <a:tc>
                  <a:txBody>
                    <a:bodyPr/>
                    <a:lstStyle/>
                    <a:p>
                      <a:r>
                        <a:rPr lang="sv-SE" sz="1700"/>
                        <a:t>Mosaiken består utav små pappersbitar i olika storlek</a:t>
                      </a:r>
                    </a:p>
                  </a:txBody>
                  <a:tcPr marL="85060" marR="85060" marT="42530" marB="42530"/>
                </a:tc>
                <a:tc>
                  <a:txBody>
                    <a:bodyPr/>
                    <a:lstStyle/>
                    <a:p>
                      <a:r>
                        <a:rPr lang="sv-SE" sz="1700"/>
                        <a:t>Mosaiken består utav små pappersrutor som har nästan samma storlek</a:t>
                      </a:r>
                    </a:p>
                  </a:txBody>
                  <a:tcPr marL="85060" marR="85060" marT="42530" marB="42530"/>
                </a:tc>
                <a:extLst>
                  <a:ext uri="{0D108BD9-81ED-4DB2-BD59-A6C34878D82A}">
                    <a16:rowId xmlns:a16="http://schemas.microsoft.com/office/drawing/2014/main" val="2402654574"/>
                  </a:ext>
                </a:extLst>
              </a:tr>
              <a:tr h="1394990">
                <a:tc>
                  <a:txBody>
                    <a:bodyPr/>
                    <a:lstStyle/>
                    <a:p>
                      <a:r>
                        <a:rPr lang="sv-SE" sz="1700"/>
                        <a:t>Förmåga att framställa ett motiv med hjälp av rätt val av färgerna</a:t>
                      </a:r>
                    </a:p>
                  </a:txBody>
                  <a:tcPr marL="85060" marR="85060" marT="42530" marB="4253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700"/>
                        <a:t>Djurbilden är inte tydlig på grund av val av färgerna</a:t>
                      </a:r>
                    </a:p>
                  </a:txBody>
                  <a:tcPr marL="85060" marR="85060" marT="42530" marB="42530"/>
                </a:tc>
                <a:tc>
                  <a:txBody>
                    <a:bodyPr/>
                    <a:lstStyle/>
                    <a:p>
                      <a:r>
                        <a:rPr lang="sv-SE" sz="1700"/>
                        <a:t>Djurbilden  framkommer på grund av val av färgerna</a:t>
                      </a:r>
                    </a:p>
                  </a:txBody>
                  <a:tcPr marL="85060" marR="85060" marT="42530" marB="4253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700"/>
                        <a:t>Djurbilden framkommer tydlig på grund av val av färgerna av djuret och bakgrund</a:t>
                      </a:r>
                    </a:p>
                    <a:p>
                      <a:endParaRPr lang="sv-SE" sz="1700"/>
                    </a:p>
                  </a:txBody>
                  <a:tcPr marL="85060" marR="85060" marT="42530" marB="42530"/>
                </a:tc>
                <a:extLst>
                  <a:ext uri="{0D108BD9-81ED-4DB2-BD59-A6C34878D82A}">
                    <a16:rowId xmlns:a16="http://schemas.microsoft.com/office/drawing/2014/main" val="2510036518"/>
                  </a:ext>
                </a:extLst>
              </a:tr>
              <a:tr h="884628">
                <a:tc>
                  <a:txBody>
                    <a:bodyPr/>
                    <a:lstStyle/>
                    <a:p>
                      <a:r>
                        <a:rPr lang="sv-SE" sz="1700"/>
                        <a:t>Förmåga att skapa en bild som täcker hela pappret. </a:t>
                      </a:r>
                    </a:p>
                  </a:txBody>
                  <a:tcPr marL="85060" marR="85060" marT="42530" marB="4253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700"/>
                        <a:t>Djurbilden samt bakgrunden täcker en del av pappret</a:t>
                      </a:r>
                    </a:p>
                  </a:txBody>
                  <a:tcPr marL="85060" marR="85060" marT="42530" marB="42530"/>
                </a:tc>
                <a:tc>
                  <a:txBody>
                    <a:bodyPr/>
                    <a:lstStyle/>
                    <a:p>
                      <a:r>
                        <a:rPr lang="sv-SE" sz="1700"/>
                        <a:t>Det mesta av pappret är ifylld med djurbilden och bakgrunden</a:t>
                      </a:r>
                    </a:p>
                  </a:txBody>
                  <a:tcPr marL="85060" marR="85060" marT="42530" marB="42530"/>
                </a:tc>
                <a:tc>
                  <a:txBody>
                    <a:bodyPr/>
                    <a:lstStyle/>
                    <a:p>
                      <a:r>
                        <a:rPr lang="sv-SE" sz="1700" dirty="0"/>
                        <a:t>Hela pappret är fylld med djurbilden och bakgrunden.  </a:t>
                      </a:r>
                    </a:p>
                  </a:txBody>
                  <a:tcPr marL="85060" marR="85060" marT="42530" marB="42530"/>
                </a:tc>
                <a:extLst>
                  <a:ext uri="{0D108BD9-81ED-4DB2-BD59-A6C34878D82A}">
                    <a16:rowId xmlns:a16="http://schemas.microsoft.com/office/drawing/2014/main" val="1549027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9653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2">
            <a:extLst>
              <a:ext uri="{FF2B5EF4-FFF2-40B4-BE49-F238E27FC236}">
                <a16:creationId xmlns:a16="http://schemas.microsoft.com/office/drawing/2014/main" id="{AC6C2473-12F6-4141-A64F-F4D1C91D3C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601823"/>
              </p:ext>
            </p:extLst>
          </p:nvPr>
        </p:nvGraphicFramePr>
        <p:xfrm>
          <a:off x="369885" y="2200275"/>
          <a:ext cx="8974140" cy="40862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3535">
                  <a:extLst>
                    <a:ext uri="{9D8B030D-6E8A-4147-A177-3AD203B41FA5}">
                      <a16:colId xmlns:a16="http://schemas.microsoft.com/office/drawing/2014/main" val="2323723797"/>
                    </a:ext>
                  </a:extLst>
                </a:gridCol>
                <a:gridCol w="2405666">
                  <a:extLst>
                    <a:ext uri="{9D8B030D-6E8A-4147-A177-3AD203B41FA5}">
                      <a16:colId xmlns:a16="http://schemas.microsoft.com/office/drawing/2014/main" val="548511508"/>
                    </a:ext>
                  </a:extLst>
                </a:gridCol>
                <a:gridCol w="2081404">
                  <a:extLst>
                    <a:ext uri="{9D8B030D-6E8A-4147-A177-3AD203B41FA5}">
                      <a16:colId xmlns:a16="http://schemas.microsoft.com/office/drawing/2014/main" val="293065012"/>
                    </a:ext>
                  </a:extLst>
                </a:gridCol>
                <a:gridCol w="2243535">
                  <a:extLst>
                    <a:ext uri="{9D8B030D-6E8A-4147-A177-3AD203B41FA5}">
                      <a16:colId xmlns:a16="http://schemas.microsoft.com/office/drawing/2014/main" val="184031936"/>
                    </a:ext>
                  </a:extLst>
                </a:gridCol>
              </a:tblGrid>
              <a:tr h="661408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C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597689"/>
                  </a:ext>
                </a:extLst>
              </a:tr>
              <a:tr h="1141606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654574"/>
                  </a:ext>
                </a:extLst>
              </a:tr>
              <a:tr h="1141606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036518"/>
                  </a:ext>
                </a:extLst>
              </a:tr>
              <a:tr h="1141606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027140"/>
                  </a:ext>
                </a:extLst>
              </a:tr>
            </a:tbl>
          </a:graphicData>
        </a:graphic>
      </p:graphicFrame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19A5AABE-D764-410E-A02F-EF5F385E8A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223876"/>
              </p:ext>
            </p:extLst>
          </p:nvPr>
        </p:nvGraphicFramePr>
        <p:xfrm>
          <a:off x="369885" y="571499"/>
          <a:ext cx="8374743" cy="572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4743">
                  <a:extLst>
                    <a:ext uri="{9D8B030D-6E8A-4147-A177-3AD203B41FA5}">
                      <a16:colId xmlns:a16="http://schemas.microsoft.com/office/drawing/2014/main" val="2279390927"/>
                    </a:ext>
                  </a:extLst>
                </a:gridCol>
              </a:tblGrid>
              <a:tr h="572105">
                <a:tc>
                  <a:txBody>
                    <a:bodyPr/>
                    <a:lstStyle/>
                    <a:p>
                      <a:r>
                        <a:rPr lang="sv-SE" sz="2400" dirty="0"/>
                        <a:t>Förenklad bild på en typisk matris för bedömning av uppgifter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667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997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2">
            <a:extLst>
              <a:ext uri="{FF2B5EF4-FFF2-40B4-BE49-F238E27FC236}">
                <a16:creationId xmlns:a16="http://schemas.microsoft.com/office/drawing/2014/main" id="{AC6C2473-12F6-4141-A64F-F4D1C91D3C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470819"/>
              </p:ext>
            </p:extLst>
          </p:nvPr>
        </p:nvGraphicFramePr>
        <p:xfrm>
          <a:off x="369885" y="2200275"/>
          <a:ext cx="8974140" cy="40862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3535">
                  <a:extLst>
                    <a:ext uri="{9D8B030D-6E8A-4147-A177-3AD203B41FA5}">
                      <a16:colId xmlns:a16="http://schemas.microsoft.com/office/drawing/2014/main" val="2323723797"/>
                    </a:ext>
                  </a:extLst>
                </a:gridCol>
                <a:gridCol w="2405666">
                  <a:extLst>
                    <a:ext uri="{9D8B030D-6E8A-4147-A177-3AD203B41FA5}">
                      <a16:colId xmlns:a16="http://schemas.microsoft.com/office/drawing/2014/main" val="548511508"/>
                    </a:ext>
                  </a:extLst>
                </a:gridCol>
                <a:gridCol w="2081404">
                  <a:extLst>
                    <a:ext uri="{9D8B030D-6E8A-4147-A177-3AD203B41FA5}">
                      <a16:colId xmlns:a16="http://schemas.microsoft.com/office/drawing/2014/main" val="293065012"/>
                    </a:ext>
                  </a:extLst>
                </a:gridCol>
                <a:gridCol w="2243535">
                  <a:extLst>
                    <a:ext uri="{9D8B030D-6E8A-4147-A177-3AD203B41FA5}">
                      <a16:colId xmlns:a16="http://schemas.microsoft.com/office/drawing/2014/main" val="184031936"/>
                    </a:ext>
                  </a:extLst>
                </a:gridCol>
              </a:tblGrid>
              <a:tr h="661408">
                <a:tc>
                  <a:txBody>
                    <a:bodyPr/>
                    <a:lstStyle/>
                    <a:p>
                      <a:r>
                        <a:rPr lang="sv-SE" dirty="0"/>
                        <a:t>Namn på uppgift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C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597689"/>
                  </a:ext>
                </a:extLst>
              </a:tr>
              <a:tr h="1141606">
                <a:tc>
                  <a:txBody>
                    <a:bodyPr/>
                    <a:lstStyle/>
                    <a:p>
                      <a:r>
                        <a:rPr lang="sv-SE" dirty="0"/>
                        <a:t>Beskrivning av förmåga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654574"/>
                  </a:ext>
                </a:extLst>
              </a:tr>
              <a:tr h="1141606">
                <a:tc>
                  <a:txBody>
                    <a:bodyPr/>
                    <a:lstStyle/>
                    <a:p>
                      <a:r>
                        <a:rPr lang="sv-SE" dirty="0"/>
                        <a:t>Beskrivning av förmåga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036518"/>
                  </a:ext>
                </a:extLst>
              </a:tr>
              <a:tr h="1141606">
                <a:tc>
                  <a:txBody>
                    <a:bodyPr/>
                    <a:lstStyle/>
                    <a:p>
                      <a:r>
                        <a:rPr lang="sv-SE" dirty="0"/>
                        <a:t>Beskrivning av förmåga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027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4916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2">
            <a:extLst>
              <a:ext uri="{FF2B5EF4-FFF2-40B4-BE49-F238E27FC236}">
                <a16:creationId xmlns:a16="http://schemas.microsoft.com/office/drawing/2014/main" id="{AC6C2473-12F6-4141-A64F-F4D1C91D3C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881027"/>
              </p:ext>
            </p:extLst>
          </p:nvPr>
        </p:nvGraphicFramePr>
        <p:xfrm>
          <a:off x="369885" y="2200275"/>
          <a:ext cx="8974140" cy="40862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3535">
                  <a:extLst>
                    <a:ext uri="{9D8B030D-6E8A-4147-A177-3AD203B41FA5}">
                      <a16:colId xmlns:a16="http://schemas.microsoft.com/office/drawing/2014/main" val="2323723797"/>
                    </a:ext>
                  </a:extLst>
                </a:gridCol>
                <a:gridCol w="2405666">
                  <a:extLst>
                    <a:ext uri="{9D8B030D-6E8A-4147-A177-3AD203B41FA5}">
                      <a16:colId xmlns:a16="http://schemas.microsoft.com/office/drawing/2014/main" val="548511508"/>
                    </a:ext>
                  </a:extLst>
                </a:gridCol>
                <a:gridCol w="2081404">
                  <a:extLst>
                    <a:ext uri="{9D8B030D-6E8A-4147-A177-3AD203B41FA5}">
                      <a16:colId xmlns:a16="http://schemas.microsoft.com/office/drawing/2014/main" val="293065012"/>
                    </a:ext>
                  </a:extLst>
                </a:gridCol>
                <a:gridCol w="2243535">
                  <a:extLst>
                    <a:ext uri="{9D8B030D-6E8A-4147-A177-3AD203B41FA5}">
                      <a16:colId xmlns:a16="http://schemas.microsoft.com/office/drawing/2014/main" val="184031936"/>
                    </a:ext>
                  </a:extLst>
                </a:gridCol>
              </a:tblGrid>
              <a:tr h="661408">
                <a:tc>
                  <a:txBody>
                    <a:bodyPr/>
                    <a:lstStyle/>
                    <a:p>
                      <a:r>
                        <a:rPr lang="sv-SE" dirty="0"/>
                        <a:t>Namn på uppgift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C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597689"/>
                  </a:ext>
                </a:extLst>
              </a:tr>
              <a:tr h="1141606">
                <a:tc>
                  <a:txBody>
                    <a:bodyPr/>
                    <a:lstStyle/>
                    <a:p>
                      <a:r>
                        <a:rPr lang="sv-SE" dirty="0"/>
                        <a:t>Beskrivning av förmåga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654574"/>
                  </a:ext>
                </a:extLst>
              </a:tr>
              <a:tr h="1141606">
                <a:tc>
                  <a:txBody>
                    <a:bodyPr/>
                    <a:lstStyle/>
                    <a:p>
                      <a:r>
                        <a:rPr lang="sv-SE" dirty="0"/>
                        <a:t>Beskrivning av förmåga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036518"/>
                  </a:ext>
                </a:extLst>
              </a:tr>
              <a:tr h="1141606">
                <a:tc>
                  <a:txBody>
                    <a:bodyPr/>
                    <a:lstStyle/>
                    <a:p>
                      <a:r>
                        <a:rPr lang="sv-SE" dirty="0"/>
                        <a:t>Beskrivning av förmåga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027140"/>
                  </a:ext>
                </a:extLst>
              </a:tr>
            </a:tbl>
          </a:graphicData>
        </a:graphic>
      </p:graphicFrame>
      <p:sp>
        <p:nvSpPr>
          <p:cNvPr id="3" name="Rektangel 2">
            <a:extLst>
              <a:ext uri="{FF2B5EF4-FFF2-40B4-BE49-F238E27FC236}">
                <a16:creationId xmlns:a16="http://schemas.microsoft.com/office/drawing/2014/main" id="{A5D6CADA-9D0C-4DF4-9DE7-C6D60049B1F8}"/>
              </a:ext>
            </a:extLst>
          </p:cNvPr>
          <p:cNvSpPr/>
          <p:nvPr/>
        </p:nvSpPr>
        <p:spPr>
          <a:xfrm>
            <a:off x="2627086" y="2873829"/>
            <a:ext cx="2365828" cy="1088571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F8D5F4C5-EBAB-44B8-838A-A28778388315}"/>
              </a:ext>
            </a:extLst>
          </p:cNvPr>
          <p:cNvSpPr/>
          <p:nvPr/>
        </p:nvSpPr>
        <p:spPr>
          <a:xfrm>
            <a:off x="2627086" y="4005942"/>
            <a:ext cx="2365828" cy="1088571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455EBA61-50FB-42A3-A27E-EF248D9B0CEC}"/>
              </a:ext>
            </a:extLst>
          </p:cNvPr>
          <p:cNvSpPr/>
          <p:nvPr/>
        </p:nvSpPr>
        <p:spPr>
          <a:xfrm>
            <a:off x="2634343" y="5154388"/>
            <a:ext cx="2365828" cy="1088571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8523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2">
            <a:extLst>
              <a:ext uri="{FF2B5EF4-FFF2-40B4-BE49-F238E27FC236}">
                <a16:creationId xmlns:a16="http://schemas.microsoft.com/office/drawing/2014/main" id="{AC6C2473-12F6-4141-A64F-F4D1C91D3C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802049"/>
              </p:ext>
            </p:extLst>
          </p:nvPr>
        </p:nvGraphicFramePr>
        <p:xfrm>
          <a:off x="369885" y="2200275"/>
          <a:ext cx="8974140" cy="40862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3535">
                  <a:extLst>
                    <a:ext uri="{9D8B030D-6E8A-4147-A177-3AD203B41FA5}">
                      <a16:colId xmlns:a16="http://schemas.microsoft.com/office/drawing/2014/main" val="2323723797"/>
                    </a:ext>
                  </a:extLst>
                </a:gridCol>
                <a:gridCol w="2405666">
                  <a:extLst>
                    <a:ext uri="{9D8B030D-6E8A-4147-A177-3AD203B41FA5}">
                      <a16:colId xmlns:a16="http://schemas.microsoft.com/office/drawing/2014/main" val="548511508"/>
                    </a:ext>
                  </a:extLst>
                </a:gridCol>
                <a:gridCol w="2081404">
                  <a:extLst>
                    <a:ext uri="{9D8B030D-6E8A-4147-A177-3AD203B41FA5}">
                      <a16:colId xmlns:a16="http://schemas.microsoft.com/office/drawing/2014/main" val="293065012"/>
                    </a:ext>
                  </a:extLst>
                </a:gridCol>
                <a:gridCol w="2243535">
                  <a:extLst>
                    <a:ext uri="{9D8B030D-6E8A-4147-A177-3AD203B41FA5}">
                      <a16:colId xmlns:a16="http://schemas.microsoft.com/office/drawing/2014/main" val="184031936"/>
                    </a:ext>
                  </a:extLst>
                </a:gridCol>
              </a:tblGrid>
              <a:tr h="661408">
                <a:tc>
                  <a:txBody>
                    <a:bodyPr/>
                    <a:lstStyle/>
                    <a:p>
                      <a:r>
                        <a:rPr lang="sv-SE" dirty="0"/>
                        <a:t>Namn på uppgift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C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597689"/>
                  </a:ext>
                </a:extLst>
              </a:tr>
              <a:tr h="1141606">
                <a:tc>
                  <a:txBody>
                    <a:bodyPr/>
                    <a:lstStyle/>
                    <a:p>
                      <a:r>
                        <a:rPr lang="sv-SE" dirty="0"/>
                        <a:t>Beskrivning av förmåga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654574"/>
                  </a:ext>
                </a:extLst>
              </a:tr>
              <a:tr h="1141606">
                <a:tc>
                  <a:txBody>
                    <a:bodyPr/>
                    <a:lstStyle/>
                    <a:p>
                      <a:r>
                        <a:rPr lang="sv-SE" dirty="0"/>
                        <a:t>Beskrivning av förmåga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036518"/>
                  </a:ext>
                </a:extLst>
              </a:tr>
              <a:tr h="1141606">
                <a:tc>
                  <a:txBody>
                    <a:bodyPr/>
                    <a:lstStyle/>
                    <a:p>
                      <a:r>
                        <a:rPr lang="sv-SE" dirty="0"/>
                        <a:t>Beskrivning av förmåga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027140"/>
                  </a:ext>
                </a:extLst>
              </a:tr>
            </a:tbl>
          </a:graphicData>
        </a:graphic>
      </p:graphicFrame>
      <p:sp>
        <p:nvSpPr>
          <p:cNvPr id="3" name="Rektangel 2">
            <a:extLst>
              <a:ext uri="{FF2B5EF4-FFF2-40B4-BE49-F238E27FC236}">
                <a16:creationId xmlns:a16="http://schemas.microsoft.com/office/drawing/2014/main" id="{A5D6CADA-9D0C-4DF4-9DE7-C6D60049B1F8}"/>
              </a:ext>
            </a:extLst>
          </p:cNvPr>
          <p:cNvSpPr/>
          <p:nvPr/>
        </p:nvSpPr>
        <p:spPr>
          <a:xfrm>
            <a:off x="5065485" y="2877457"/>
            <a:ext cx="1973944" cy="1088571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2B440D01-BF0F-4192-88A9-62183E70C608}"/>
              </a:ext>
            </a:extLst>
          </p:cNvPr>
          <p:cNvSpPr/>
          <p:nvPr/>
        </p:nvSpPr>
        <p:spPr>
          <a:xfrm>
            <a:off x="5065485" y="4037693"/>
            <a:ext cx="1973944" cy="1088571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83EEDD44-DB5B-44DB-BF2B-2DEB1D4434CA}"/>
              </a:ext>
            </a:extLst>
          </p:cNvPr>
          <p:cNvSpPr/>
          <p:nvPr/>
        </p:nvSpPr>
        <p:spPr>
          <a:xfrm>
            <a:off x="5065485" y="5176611"/>
            <a:ext cx="1973944" cy="1088571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4372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2">
            <a:extLst>
              <a:ext uri="{FF2B5EF4-FFF2-40B4-BE49-F238E27FC236}">
                <a16:creationId xmlns:a16="http://schemas.microsoft.com/office/drawing/2014/main" id="{AC6C2473-12F6-4141-A64F-F4D1C91D3C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637226"/>
              </p:ext>
            </p:extLst>
          </p:nvPr>
        </p:nvGraphicFramePr>
        <p:xfrm>
          <a:off x="369885" y="2200275"/>
          <a:ext cx="8974140" cy="40862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3535">
                  <a:extLst>
                    <a:ext uri="{9D8B030D-6E8A-4147-A177-3AD203B41FA5}">
                      <a16:colId xmlns:a16="http://schemas.microsoft.com/office/drawing/2014/main" val="2323723797"/>
                    </a:ext>
                  </a:extLst>
                </a:gridCol>
                <a:gridCol w="2405666">
                  <a:extLst>
                    <a:ext uri="{9D8B030D-6E8A-4147-A177-3AD203B41FA5}">
                      <a16:colId xmlns:a16="http://schemas.microsoft.com/office/drawing/2014/main" val="548511508"/>
                    </a:ext>
                  </a:extLst>
                </a:gridCol>
                <a:gridCol w="2081404">
                  <a:extLst>
                    <a:ext uri="{9D8B030D-6E8A-4147-A177-3AD203B41FA5}">
                      <a16:colId xmlns:a16="http://schemas.microsoft.com/office/drawing/2014/main" val="293065012"/>
                    </a:ext>
                  </a:extLst>
                </a:gridCol>
                <a:gridCol w="2243535">
                  <a:extLst>
                    <a:ext uri="{9D8B030D-6E8A-4147-A177-3AD203B41FA5}">
                      <a16:colId xmlns:a16="http://schemas.microsoft.com/office/drawing/2014/main" val="184031936"/>
                    </a:ext>
                  </a:extLst>
                </a:gridCol>
              </a:tblGrid>
              <a:tr h="661408">
                <a:tc>
                  <a:txBody>
                    <a:bodyPr/>
                    <a:lstStyle/>
                    <a:p>
                      <a:r>
                        <a:rPr lang="sv-SE" dirty="0"/>
                        <a:t>Namn på uppgift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C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597689"/>
                  </a:ext>
                </a:extLst>
              </a:tr>
              <a:tr h="1141606">
                <a:tc>
                  <a:txBody>
                    <a:bodyPr/>
                    <a:lstStyle/>
                    <a:p>
                      <a:r>
                        <a:rPr lang="sv-SE" dirty="0"/>
                        <a:t>Beskrivning av förmåga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654574"/>
                  </a:ext>
                </a:extLst>
              </a:tr>
              <a:tr h="1141606">
                <a:tc>
                  <a:txBody>
                    <a:bodyPr/>
                    <a:lstStyle/>
                    <a:p>
                      <a:r>
                        <a:rPr lang="sv-SE" dirty="0"/>
                        <a:t>Beskrivning av förmåga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036518"/>
                  </a:ext>
                </a:extLst>
              </a:tr>
              <a:tr h="1141606">
                <a:tc>
                  <a:txBody>
                    <a:bodyPr/>
                    <a:lstStyle/>
                    <a:p>
                      <a:r>
                        <a:rPr lang="sv-SE" dirty="0"/>
                        <a:t>Beskrivning av förmåga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027140"/>
                  </a:ext>
                </a:extLst>
              </a:tr>
            </a:tbl>
          </a:graphicData>
        </a:graphic>
      </p:graphicFrame>
      <p:sp>
        <p:nvSpPr>
          <p:cNvPr id="3" name="Rektangel 2">
            <a:extLst>
              <a:ext uri="{FF2B5EF4-FFF2-40B4-BE49-F238E27FC236}">
                <a16:creationId xmlns:a16="http://schemas.microsoft.com/office/drawing/2014/main" id="{A5D6CADA-9D0C-4DF4-9DE7-C6D60049B1F8}"/>
              </a:ext>
            </a:extLst>
          </p:cNvPr>
          <p:cNvSpPr/>
          <p:nvPr/>
        </p:nvSpPr>
        <p:spPr>
          <a:xfrm>
            <a:off x="7141029" y="2908299"/>
            <a:ext cx="2159454" cy="1088571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A496C6C2-C4D3-4E4B-A7DA-F0D5B85DDE68}"/>
              </a:ext>
            </a:extLst>
          </p:cNvPr>
          <p:cNvSpPr/>
          <p:nvPr/>
        </p:nvSpPr>
        <p:spPr>
          <a:xfrm>
            <a:off x="7141029" y="4049484"/>
            <a:ext cx="2159454" cy="1088571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FB6AD967-A082-45FA-A303-EF0EE5ED9B59}"/>
              </a:ext>
            </a:extLst>
          </p:cNvPr>
          <p:cNvSpPr/>
          <p:nvPr/>
        </p:nvSpPr>
        <p:spPr>
          <a:xfrm>
            <a:off x="7141029" y="5167992"/>
            <a:ext cx="2159454" cy="1088571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75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F623EB90-A9B5-4FC0-ADA1-7FF7DC3ABC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047578"/>
              </p:ext>
            </p:extLst>
          </p:nvPr>
        </p:nvGraphicFramePr>
        <p:xfrm>
          <a:off x="762000" y="2830890"/>
          <a:ext cx="10668000" cy="119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0">
                  <a:extLst>
                    <a:ext uri="{9D8B030D-6E8A-4147-A177-3AD203B41FA5}">
                      <a16:colId xmlns:a16="http://schemas.microsoft.com/office/drawing/2014/main" val="1809376766"/>
                    </a:ext>
                  </a:extLst>
                </a:gridCol>
              </a:tblGrid>
              <a:tr h="1196220">
                <a:tc>
                  <a:txBody>
                    <a:bodyPr/>
                    <a:lstStyle/>
                    <a:p>
                      <a:r>
                        <a:rPr lang="sv-SE" sz="6000" dirty="0"/>
                        <a:t>Testa att bedöma  två uppgifter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817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354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ennen &amp;amp; Potloden - Echt Eco">
            <a:extLst>
              <a:ext uri="{FF2B5EF4-FFF2-40B4-BE49-F238E27FC236}">
                <a16:creationId xmlns:a16="http://schemas.microsoft.com/office/drawing/2014/main" id="{4206F567-1FB2-4CE0-810A-AC09E54F24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0050" y="0"/>
            <a:ext cx="3919538" cy="3015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ell 2">
            <a:extLst>
              <a:ext uri="{FF2B5EF4-FFF2-40B4-BE49-F238E27FC236}">
                <a16:creationId xmlns:a16="http://schemas.microsoft.com/office/drawing/2014/main" id="{AC6C2473-12F6-4141-A64F-F4D1C91D3C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705291"/>
              </p:ext>
            </p:extLst>
          </p:nvPr>
        </p:nvGraphicFramePr>
        <p:xfrm>
          <a:off x="369885" y="2200275"/>
          <a:ext cx="8974140" cy="40862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3535">
                  <a:extLst>
                    <a:ext uri="{9D8B030D-6E8A-4147-A177-3AD203B41FA5}">
                      <a16:colId xmlns:a16="http://schemas.microsoft.com/office/drawing/2014/main" val="2323723797"/>
                    </a:ext>
                  </a:extLst>
                </a:gridCol>
                <a:gridCol w="2405666">
                  <a:extLst>
                    <a:ext uri="{9D8B030D-6E8A-4147-A177-3AD203B41FA5}">
                      <a16:colId xmlns:a16="http://schemas.microsoft.com/office/drawing/2014/main" val="548511508"/>
                    </a:ext>
                  </a:extLst>
                </a:gridCol>
                <a:gridCol w="2081404">
                  <a:extLst>
                    <a:ext uri="{9D8B030D-6E8A-4147-A177-3AD203B41FA5}">
                      <a16:colId xmlns:a16="http://schemas.microsoft.com/office/drawing/2014/main" val="293065012"/>
                    </a:ext>
                  </a:extLst>
                </a:gridCol>
                <a:gridCol w="2243535">
                  <a:extLst>
                    <a:ext uri="{9D8B030D-6E8A-4147-A177-3AD203B41FA5}">
                      <a16:colId xmlns:a16="http://schemas.microsoft.com/office/drawing/2014/main" val="184031936"/>
                    </a:ext>
                  </a:extLst>
                </a:gridCol>
              </a:tblGrid>
              <a:tr h="661408">
                <a:tc>
                  <a:txBody>
                    <a:bodyPr/>
                    <a:lstStyle/>
                    <a:p>
                      <a:r>
                        <a:rPr lang="sv-SE" dirty="0"/>
                        <a:t>PENNA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C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597689"/>
                  </a:ext>
                </a:extLst>
              </a:tr>
              <a:tr h="1141606">
                <a:tc>
                  <a:txBody>
                    <a:bodyPr/>
                    <a:lstStyle/>
                    <a:p>
                      <a:r>
                        <a:rPr lang="sv-SE" dirty="0"/>
                        <a:t>Användbarhet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Udden är trubbig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Udden är mellan trubbig och vass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Udden är vass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654574"/>
                  </a:ext>
                </a:extLst>
              </a:tr>
              <a:tr h="1141606">
                <a:tc>
                  <a:txBody>
                    <a:bodyPr/>
                    <a:lstStyle/>
                    <a:p>
                      <a:r>
                        <a:rPr lang="sv-SE" dirty="0"/>
                        <a:t>Utseende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Pennan är sliten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Pennan är lite sliten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Pennan är 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036518"/>
                  </a:ext>
                </a:extLst>
              </a:tr>
              <a:tr h="1141606">
                <a:tc>
                  <a:txBody>
                    <a:bodyPr/>
                    <a:lstStyle/>
                    <a:p>
                      <a:r>
                        <a:rPr lang="sv-SE" dirty="0"/>
                        <a:t>Hållbarhet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Pennan är kort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Pennan är lagom lång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Pennan är lång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027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176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ort potlood. stock afbeelding. Image of sluit, bureau - 2431643">
            <a:extLst>
              <a:ext uri="{FF2B5EF4-FFF2-40B4-BE49-F238E27FC236}">
                <a16:creationId xmlns:a16="http://schemas.microsoft.com/office/drawing/2014/main" id="{211C50C5-8830-4485-AD9B-BA97B76B5A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276" y="246804"/>
            <a:ext cx="3386138" cy="225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ell 2">
            <a:extLst>
              <a:ext uri="{FF2B5EF4-FFF2-40B4-BE49-F238E27FC236}">
                <a16:creationId xmlns:a16="http://schemas.microsoft.com/office/drawing/2014/main" id="{6C91C33B-3C30-4421-BBA9-AF7936F2EE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775909"/>
              </p:ext>
            </p:extLst>
          </p:nvPr>
        </p:nvGraphicFramePr>
        <p:xfrm>
          <a:off x="369885" y="2200275"/>
          <a:ext cx="8974140" cy="40862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3535">
                  <a:extLst>
                    <a:ext uri="{9D8B030D-6E8A-4147-A177-3AD203B41FA5}">
                      <a16:colId xmlns:a16="http://schemas.microsoft.com/office/drawing/2014/main" val="2323723797"/>
                    </a:ext>
                  </a:extLst>
                </a:gridCol>
                <a:gridCol w="2405666">
                  <a:extLst>
                    <a:ext uri="{9D8B030D-6E8A-4147-A177-3AD203B41FA5}">
                      <a16:colId xmlns:a16="http://schemas.microsoft.com/office/drawing/2014/main" val="548511508"/>
                    </a:ext>
                  </a:extLst>
                </a:gridCol>
                <a:gridCol w="2081404">
                  <a:extLst>
                    <a:ext uri="{9D8B030D-6E8A-4147-A177-3AD203B41FA5}">
                      <a16:colId xmlns:a16="http://schemas.microsoft.com/office/drawing/2014/main" val="293065012"/>
                    </a:ext>
                  </a:extLst>
                </a:gridCol>
                <a:gridCol w="2243535">
                  <a:extLst>
                    <a:ext uri="{9D8B030D-6E8A-4147-A177-3AD203B41FA5}">
                      <a16:colId xmlns:a16="http://schemas.microsoft.com/office/drawing/2014/main" val="184031936"/>
                    </a:ext>
                  </a:extLst>
                </a:gridCol>
              </a:tblGrid>
              <a:tr h="661408">
                <a:tc>
                  <a:txBody>
                    <a:bodyPr/>
                    <a:lstStyle/>
                    <a:p>
                      <a:r>
                        <a:rPr lang="sv-SE" dirty="0"/>
                        <a:t>PENNA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C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597689"/>
                  </a:ext>
                </a:extLst>
              </a:tr>
              <a:tr h="1141606">
                <a:tc>
                  <a:txBody>
                    <a:bodyPr/>
                    <a:lstStyle/>
                    <a:p>
                      <a:r>
                        <a:rPr lang="sv-SE" dirty="0"/>
                        <a:t>Användbarhet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Udden är trubbig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Udden är mellan trubbig och vass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Udden är vass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654574"/>
                  </a:ext>
                </a:extLst>
              </a:tr>
              <a:tr h="1141606">
                <a:tc>
                  <a:txBody>
                    <a:bodyPr/>
                    <a:lstStyle/>
                    <a:p>
                      <a:r>
                        <a:rPr lang="sv-SE" dirty="0"/>
                        <a:t>Utseende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Pennan är sliten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Pennan är lite sliten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Pennan är 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036518"/>
                  </a:ext>
                </a:extLst>
              </a:tr>
              <a:tr h="1141606">
                <a:tc>
                  <a:txBody>
                    <a:bodyPr/>
                    <a:lstStyle/>
                    <a:p>
                      <a:r>
                        <a:rPr lang="sv-SE" dirty="0"/>
                        <a:t>Hållbarhet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Pennan är kort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Pennan är lagom lång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Pennan är lång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027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0497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425</TotalTime>
  <Words>635</Words>
  <Application>Microsoft Office PowerPoint</Application>
  <PresentationFormat>Bredbild</PresentationFormat>
  <Paragraphs>140</Paragraphs>
  <Slides>19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Office-tema</vt:lpstr>
      <vt:lpstr>Matriser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Att diskutera </vt:lpstr>
      <vt:lpstr>PowerPoint-presentation</vt:lpstr>
      <vt:lpstr>PowerPoint-presentation</vt:lpstr>
      <vt:lpstr>Att diskutera </vt:lpstr>
      <vt:lpstr>PowerPoint-presentation</vt:lpstr>
      <vt:lpstr>PowerPoint-presentation</vt:lpstr>
      <vt:lpstr>PowerPoint-presentation</vt:lpstr>
      <vt:lpstr>Att diskutera 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Matriser</dc:title>
  <dc:creator>Carmen De Bruijckere</dc:creator>
  <cp:lastModifiedBy>Amanda Andersson</cp:lastModifiedBy>
  <cp:revision>7</cp:revision>
  <cp:lastPrinted>2021-10-07T08:00:21Z</cp:lastPrinted>
  <dcterms:created xsi:type="dcterms:W3CDTF">2021-10-06T15:34:17Z</dcterms:created>
  <dcterms:modified xsi:type="dcterms:W3CDTF">2021-11-22T13:08:35Z</dcterms:modified>
</cp:coreProperties>
</file>