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57" r:id="rId7"/>
    <p:sldId id="258" r:id="rId8"/>
    <p:sldId id="259" r:id="rId9"/>
    <p:sldId id="261" r:id="rId10"/>
    <p:sldId id="262" r:id="rId11"/>
    <p:sldId id="263" r:id="rId12"/>
    <p:sldId id="264" r:id="rId13"/>
    <p:sldId id="267" r:id="rId14"/>
    <p:sldId id="265" r:id="rId15"/>
    <p:sldId id="266" r:id="rId16"/>
    <p:sldId id="268" r:id="rId17"/>
    <p:sldId id="269" r:id="rId18"/>
    <p:sldId id="270"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2D645-E489-47BE-8B90-9B6EA1412A85}" v="6" dt="2021-09-14T08:19:15.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6" d="100"/>
          <a:sy n="66" d="100"/>
        </p:scale>
        <p:origin x="3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736ED4-58C7-4DB1-94A2-F8D00A5C75DA}" type="doc">
      <dgm:prSet loTypeId="urn:microsoft.com/office/officeart/2005/8/layout/process4" loCatId="process" qsTypeId="urn:microsoft.com/office/officeart/2005/8/quickstyle/simple3" qsCatId="simple" csTypeId="urn:microsoft.com/office/officeart/2005/8/colors/colorful5" csCatId="colorful"/>
      <dgm:spPr/>
      <dgm:t>
        <a:bodyPr/>
        <a:lstStyle/>
        <a:p>
          <a:endParaRPr lang="en-US"/>
        </a:p>
      </dgm:t>
    </dgm:pt>
    <dgm:pt modelId="{9B2F5DF3-3E1B-4071-9A69-31D14FA97C0C}">
      <dgm:prSet/>
      <dgm:spPr/>
      <dgm:t>
        <a:bodyPr/>
        <a:lstStyle/>
        <a:p>
          <a:r>
            <a:rPr lang="en-US"/>
            <a:t>Utvecklingen av vasmåleriet kan man dela in i olika stilar. Några av de utmärkande delarna är den; </a:t>
          </a:r>
        </a:p>
      </dgm:t>
    </dgm:pt>
    <dgm:pt modelId="{FF52E856-A4B8-4174-8A97-0B9A4425AE1F}" type="parTrans" cxnId="{FE96A4F6-54B9-4F2F-99F3-93CFBE1F71E0}">
      <dgm:prSet/>
      <dgm:spPr/>
      <dgm:t>
        <a:bodyPr/>
        <a:lstStyle/>
        <a:p>
          <a:endParaRPr lang="en-US"/>
        </a:p>
      </dgm:t>
    </dgm:pt>
    <dgm:pt modelId="{2C14AD26-C69D-4966-B1F6-70571877BA79}" type="sibTrans" cxnId="{FE96A4F6-54B9-4F2F-99F3-93CFBE1F71E0}">
      <dgm:prSet/>
      <dgm:spPr/>
      <dgm:t>
        <a:bodyPr/>
        <a:lstStyle/>
        <a:p>
          <a:endParaRPr lang="en-US"/>
        </a:p>
      </dgm:t>
    </dgm:pt>
    <dgm:pt modelId="{629CC610-98ED-4A92-91F0-195EF266C7A6}">
      <dgm:prSet/>
      <dgm:spPr/>
      <dgm:t>
        <a:bodyPr/>
        <a:lstStyle/>
        <a:p>
          <a:r>
            <a:rPr lang="en-US" b="1"/>
            <a:t>Geometriska stilen</a:t>
          </a:r>
          <a:endParaRPr lang="en-US"/>
        </a:p>
      </dgm:t>
    </dgm:pt>
    <dgm:pt modelId="{D67627A1-2C28-47E5-8D2C-3945B87F56B1}" type="parTrans" cxnId="{693CE57B-8442-4833-95C5-5098D437FC64}">
      <dgm:prSet/>
      <dgm:spPr/>
      <dgm:t>
        <a:bodyPr/>
        <a:lstStyle/>
        <a:p>
          <a:endParaRPr lang="en-US"/>
        </a:p>
      </dgm:t>
    </dgm:pt>
    <dgm:pt modelId="{D253DE92-4947-4656-9D6C-B0A79EAA8E19}" type="sibTrans" cxnId="{693CE57B-8442-4833-95C5-5098D437FC64}">
      <dgm:prSet/>
      <dgm:spPr/>
      <dgm:t>
        <a:bodyPr/>
        <a:lstStyle/>
        <a:p>
          <a:endParaRPr lang="en-US"/>
        </a:p>
      </dgm:t>
    </dgm:pt>
    <dgm:pt modelId="{F5BF2B6C-0BF4-4D2B-B083-E3685F7F4750}">
      <dgm:prSet/>
      <dgm:spPr/>
      <dgm:t>
        <a:bodyPr/>
        <a:lstStyle/>
        <a:p>
          <a:r>
            <a:rPr lang="en-US" b="1"/>
            <a:t>Svartfiguriga stilen</a:t>
          </a:r>
          <a:endParaRPr lang="en-US"/>
        </a:p>
      </dgm:t>
    </dgm:pt>
    <dgm:pt modelId="{FA801A44-3409-4351-8B3F-3B254E70E639}" type="parTrans" cxnId="{FD919D3C-E2E6-414F-8001-C2910A590AD7}">
      <dgm:prSet/>
      <dgm:spPr/>
      <dgm:t>
        <a:bodyPr/>
        <a:lstStyle/>
        <a:p>
          <a:endParaRPr lang="en-US"/>
        </a:p>
      </dgm:t>
    </dgm:pt>
    <dgm:pt modelId="{5B47CEC3-71BA-472A-8888-D8A8A5A2E057}" type="sibTrans" cxnId="{FD919D3C-E2E6-414F-8001-C2910A590AD7}">
      <dgm:prSet/>
      <dgm:spPr/>
      <dgm:t>
        <a:bodyPr/>
        <a:lstStyle/>
        <a:p>
          <a:endParaRPr lang="en-US"/>
        </a:p>
      </dgm:t>
    </dgm:pt>
    <dgm:pt modelId="{F648BB2B-B5AC-4A5C-BC5A-EEBB0C4294E7}">
      <dgm:prSet/>
      <dgm:spPr/>
      <dgm:t>
        <a:bodyPr/>
        <a:lstStyle/>
        <a:p>
          <a:r>
            <a:rPr lang="en-US" b="1"/>
            <a:t>Rödfiguriga stilen</a:t>
          </a:r>
          <a:endParaRPr lang="en-US"/>
        </a:p>
      </dgm:t>
    </dgm:pt>
    <dgm:pt modelId="{C802ADDF-76AF-4949-A6BE-D7B2703C1F79}" type="parTrans" cxnId="{DD256713-3010-4AA9-A34A-F8582DBBF25E}">
      <dgm:prSet/>
      <dgm:spPr/>
      <dgm:t>
        <a:bodyPr/>
        <a:lstStyle/>
        <a:p>
          <a:endParaRPr lang="en-US"/>
        </a:p>
      </dgm:t>
    </dgm:pt>
    <dgm:pt modelId="{FF425666-4BDD-4D11-99C9-BF38C382F144}" type="sibTrans" cxnId="{DD256713-3010-4AA9-A34A-F8582DBBF25E}">
      <dgm:prSet/>
      <dgm:spPr/>
      <dgm:t>
        <a:bodyPr/>
        <a:lstStyle/>
        <a:p>
          <a:endParaRPr lang="en-US"/>
        </a:p>
      </dgm:t>
    </dgm:pt>
    <dgm:pt modelId="{658F8ADF-6AE2-4B5B-8400-60C8671D4409}">
      <dgm:prSet/>
      <dgm:spPr/>
      <dgm:t>
        <a:bodyPr/>
        <a:lstStyle/>
        <a:p>
          <a:r>
            <a:rPr lang="en-US" b="1"/>
            <a:t>Vitgrundiga stilen</a:t>
          </a:r>
          <a:endParaRPr lang="en-US"/>
        </a:p>
      </dgm:t>
    </dgm:pt>
    <dgm:pt modelId="{F8066CAD-1F39-428A-AE52-B8808DCA63BD}" type="parTrans" cxnId="{D86CF99A-0589-40CD-BD33-D9FAB221AA13}">
      <dgm:prSet/>
      <dgm:spPr/>
      <dgm:t>
        <a:bodyPr/>
        <a:lstStyle/>
        <a:p>
          <a:endParaRPr lang="en-US"/>
        </a:p>
      </dgm:t>
    </dgm:pt>
    <dgm:pt modelId="{F4424AE3-C3C9-49C9-8A31-9C6E94FA84D6}" type="sibTrans" cxnId="{D86CF99A-0589-40CD-BD33-D9FAB221AA13}">
      <dgm:prSet/>
      <dgm:spPr/>
      <dgm:t>
        <a:bodyPr/>
        <a:lstStyle/>
        <a:p>
          <a:endParaRPr lang="en-US"/>
        </a:p>
      </dgm:t>
    </dgm:pt>
    <dgm:pt modelId="{1D3061EE-AA26-4E31-BE31-E22F94EBC0E7}" type="pres">
      <dgm:prSet presAssocID="{14736ED4-58C7-4DB1-94A2-F8D00A5C75DA}" presName="Name0" presStyleCnt="0">
        <dgm:presLayoutVars>
          <dgm:dir/>
          <dgm:animLvl val="lvl"/>
          <dgm:resizeHandles val="exact"/>
        </dgm:presLayoutVars>
      </dgm:prSet>
      <dgm:spPr/>
    </dgm:pt>
    <dgm:pt modelId="{B3750691-97F2-4BA8-839E-1C287CD8891B}" type="pres">
      <dgm:prSet presAssocID="{9B2F5DF3-3E1B-4071-9A69-31D14FA97C0C}" presName="boxAndChildren" presStyleCnt="0"/>
      <dgm:spPr/>
    </dgm:pt>
    <dgm:pt modelId="{F0FF18BC-206C-4B6A-BACC-88FDA3FB8EB0}" type="pres">
      <dgm:prSet presAssocID="{9B2F5DF3-3E1B-4071-9A69-31D14FA97C0C}" presName="parentTextBox" presStyleLbl="node1" presStyleIdx="0" presStyleCnt="1"/>
      <dgm:spPr/>
    </dgm:pt>
    <dgm:pt modelId="{03D7AD20-62A9-49BF-AAB4-209A1648FA98}" type="pres">
      <dgm:prSet presAssocID="{9B2F5DF3-3E1B-4071-9A69-31D14FA97C0C}" presName="entireBox" presStyleLbl="node1" presStyleIdx="0" presStyleCnt="1"/>
      <dgm:spPr/>
    </dgm:pt>
    <dgm:pt modelId="{8934BF7B-71D4-44B6-A018-0ACA6A0C88CB}" type="pres">
      <dgm:prSet presAssocID="{9B2F5DF3-3E1B-4071-9A69-31D14FA97C0C}" presName="descendantBox" presStyleCnt="0"/>
      <dgm:spPr/>
    </dgm:pt>
    <dgm:pt modelId="{22433762-32A1-4D35-A328-C81D5A5FB9A6}" type="pres">
      <dgm:prSet presAssocID="{629CC610-98ED-4A92-91F0-195EF266C7A6}" presName="childTextBox" presStyleLbl="fgAccFollowNode1" presStyleIdx="0" presStyleCnt="4">
        <dgm:presLayoutVars>
          <dgm:bulletEnabled val="1"/>
        </dgm:presLayoutVars>
      </dgm:prSet>
      <dgm:spPr/>
    </dgm:pt>
    <dgm:pt modelId="{16BBFA88-0FA0-48E1-985D-01D1C8DEB102}" type="pres">
      <dgm:prSet presAssocID="{F5BF2B6C-0BF4-4D2B-B083-E3685F7F4750}" presName="childTextBox" presStyleLbl="fgAccFollowNode1" presStyleIdx="1" presStyleCnt="4">
        <dgm:presLayoutVars>
          <dgm:bulletEnabled val="1"/>
        </dgm:presLayoutVars>
      </dgm:prSet>
      <dgm:spPr/>
    </dgm:pt>
    <dgm:pt modelId="{8FBA4719-9811-4535-8A87-01FC1A3F3EBC}" type="pres">
      <dgm:prSet presAssocID="{F648BB2B-B5AC-4A5C-BC5A-EEBB0C4294E7}" presName="childTextBox" presStyleLbl="fgAccFollowNode1" presStyleIdx="2" presStyleCnt="4">
        <dgm:presLayoutVars>
          <dgm:bulletEnabled val="1"/>
        </dgm:presLayoutVars>
      </dgm:prSet>
      <dgm:spPr/>
    </dgm:pt>
    <dgm:pt modelId="{DE72D7FE-A1C2-4CC4-B053-97B2B32170FA}" type="pres">
      <dgm:prSet presAssocID="{658F8ADF-6AE2-4B5B-8400-60C8671D4409}" presName="childTextBox" presStyleLbl="fgAccFollowNode1" presStyleIdx="3" presStyleCnt="4">
        <dgm:presLayoutVars>
          <dgm:bulletEnabled val="1"/>
        </dgm:presLayoutVars>
      </dgm:prSet>
      <dgm:spPr/>
    </dgm:pt>
  </dgm:ptLst>
  <dgm:cxnLst>
    <dgm:cxn modelId="{DD256713-3010-4AA9-A34A-F8582DBBF25E}" srcId="{9B2F5DF3-3E1B-4071-9A69-31D14FA97C0C}" destId="{F648BB2B-B5AC-4A5C-BC5A-EEBB0C4294E7}" srcOrd="2" destOrd="0" parTransId="{C802ADDF-76AF-4949-A6BE-D7B2703C1F79}" sibTransId="{FF425666-4BDD-4D11-99C9-BF38C382F144}"/>
    <dgm:cxn modelId="{0B826C29-4D1F-49D7-B921-928DCD0F01D0}" type="presOf" srcId="{629CC610-98ED-4A92-91F0-195EF266C7A6}" destId="{22433762-32A1-4D35-A328-C81D5A5FB9A6}" srcOrd="0" destOrd="0" presId="urn:microsoft.com/office/officeart/2005/8/layout/process4"/>
    <dgm:cxn modelId="{0871012B-DED8-433D-B407-1BAADFAA5752}" type="presOf" srcId="{F648BB2B-B5AC-4A5C-BC5A-EEBB0C4294E7}" destId="{8FBA4719-9811-4535-8A87-01FC1A3F3EBC}" srcOrd="0" destOrd="0" presId="urn:microsoft.com/office/officeart/2005/8/layout/process4"/>
    <dgm:cxn modelId="{FD919D3C-E2E6-414F-8001-C2910A590AD7}" srcId="{9B2F5DF3-3E1B-4071-9A69-31D14FA97C0C}" destId="{F5BF2B6C-0BF4-4D2B-B083-E3685F7F4750}" srcOrd="1" destOrd="0" parTransId="{FA801A44-3409-4351-8B3F-3B254E70E639}" sibTransId="{5B47CEC3-71BA-472A-8888-D8A8A5A2E057}"/>
    <dgm:cxn modelId="{753E375B-AE6F-41FD-A468-AA1E36C0D1B0}" type="presOf" srcId="{9B2F5DF3-3E1B-4071-9A69-31D14FA97C0C}" destId="{03D7AD20-62A9-49BF-AAB4-209A1648FA98}" srcOrd="1" destOrd="0" presId="urn:microsoft.com/office/officeart/2005/8/layout/process4"/>
    <dgm:cxn modelId="{57030969-19A2-44BF-B6E6-E609229595E1}" type="presOf" srcId="{9B2F5DF3-3E1B-4071-9A69-31D14FA97C0C}" destId="{F0FF18BC-206C-4B6A-BACC-88FDA3FB8EB0}" srcOrd="0" destOrd="0" presId="urn:microsoft.com/office/officeart/2005/8/layout/process4"/>
    <dgm:cxn modelId="{6110B16E-65F5-44DC-B613-C219912A5E24}" type="presOf" srcId="{F5BF2B6C-0BF4-4D2B-B083-E3685F7F4750}" destId="{16BBFA88-0FA0-48E1-985D-01D1C8DEB102}" srcOrd="0" destOrd="0" presId="urn:microsoft.com/office/officeart/2005/8/layout/process4"/>
    <dgm:cxn modelId="{693CE57B-8442-4833-95C5-5098D437FC64}" srcId="{9B2F5DF3-3E1B-4071-9A69-31D14FA97C0C}" destId="{629CC610-98ED-4A92-91F0-195EF266C7A6}" srcOrd="0" destOrd="0" parTransId="{D67627A1-2C28-47E5-8D2C-3945B87F56B1}" sibTransId="{D253DE92-4947-4656-9D6C-B0A79EAA8E19}"/>
    <dgm:cxn modelId="{E716C083-6784-4137-B06F-01D22DC0EE9E}" type="presOf" srcId="{658F8ADF-6AE2-4B5B-8400-60C8671D4409}" destId="{DE72D7FE-A1C2-4CC4-B053-97B2B32170FA}" srcOrd="0" destOrd="0" presId="urn:microsoft.com/office/officeart/2005/8/layout/process4"/>
    <dgm:cxn modelId="{7D60FB8D-EF2B-4A56-90B1-52D1D5DA32AE}" type="presOf" srcId="{14736ED4-58C7-4DB1-94A2-F8D00A5C75DA}" destId="{1D3061EE-AA26-4E31-BE31-E22F94EBC0E7}" srcOrd="0" destOrd="0" presId="urn:microsoft.com/office/officeart/2005/8/layout/process4"/>
    <dgm:cxn modelId="{D86CF99A-0589-40CD-BD33-D9FAB221AA13}" srcId="{9B2F5DF3-3E1B-4071-9A69-31D14FA97C0C}" destId="{658F8ADF-6AE2-4B5B-8400-60C8671D4409}" srcOrd="3" destOrd="0" parTransId="{F8066CAD-1F39-428A-AE52-B8808DCA63BD}" sibTransId="{F4424AE3-C3C9-49C9-8A31-9C6E94FA84D6}"/>
    <dgm:cxn modelId="{FE96A4F6-54B9-4F2F-99F3-93CFBE1F71E0}" srcId="{14736ED4-58C7-4DB1-94A2-F8D00A5C75DA}" destId="{9B2F5DF3-3E1B-4071-9A69-31D14FA97C0C}" srcOrd="0" destOrd="0" parTransId="{FF52E856-A4B8-4174-8A97-0B9A4425AE1F}" sibTransId="{2C14AD26-C69D-4966-B1F6-70571877BA79}"/>
    <dgm:cxn modelId="{BABD5428-680B-406B-B32E-19018EF6100E}" type="presParOf" srcId="{1D3061EE-AA26-4E31-BE31-E22F94EBC0E7}" destId="{B3750691-97F2-4BA8-839E-1C287CD8891B}" srcOrd="0" destOrd="0" presId="urn:microsoft.com/office/officeart/2005/8/layout/process4"/>
    <dgm:cxn modelId="{6132A33B-C4E1-4160-9903-C7029CB2B504}" type="presParOf" srcId="{B3750691-97F2-4BA8-839E-1C287CD8891B}" destId="{F0FF18BC-206C-4B6A-BACC-88FDA3FB8EB0}" srcOrd="0" destOrd="0" presId="urn:microsoft.com/office/officeart/2005/8/layout/process4"/>
    <dgm:cxn modelId="{EA0C1546-5637-42FB-93F9-5B3689E23432}" type="presParOf" srcId="{B3750691-97F2-4BA8-839E-1C287CD8891B}" destId="{03D7AD20-62A9-49BF-AAB4-209A1648FA98}" srcOrd="1" destOrd="0" presId="urn:microsoft.com/office/officeart/2005/8/layout/process4"/>
    <dgm:cxn modelId="{9B67E9DB-44BE-41C6-9907-18623803BB59}" type="presParOf" srcId="{B3750691-97F2-4BA8-839E-1C287CD8891B}" destId="{8934BF7B-71D4-44B6-A018-0ACA6A0C88CB}" srcOrd="2" destOrd="0" presId="urn:microsoft.com/office/officeart/2005/8/layout/process4"/>
    <dgm:cxn modelId="{4FB20777-4E5D-49BC-AA86-D9293792245F}" type="presParOf" srcId="{8934BF7B-71D4-44B6-A018-0ACA6A0C88CB}" destId="{22433762-32A1-4D35-A328-C81D5A5FB9A6}" srcOrd="0" destOrd="0" presId="urn:microsoft.com/office/officeart/2005/8/layout/process4"/>
    <dgm:cxn modelId="{91B9E34A-A176-4BFC-98DE-49174CCA04FC}" type="presParOf" srcId="{8934BF7B-71D4-44B6-A018-0ACA6A0C88CB}" destId="{16BBFA88-0FA0-48E1-985D-01D1C8DEB102}" srcOrd="1" destOrd="0" presId="urn:microsoft.com/office/officeart/2005/8/layout/process4"/>
    <dgm:cxn modelId="{03CDCE44-0CAA-4527-8926-65B1783FBACA}" type="presParOf" srcId="{8934BF7B-71D4-44B6-A018-0ACA6A0C88CB}" destId="{8FBA4719-9811-4535-8A87-01FC1A3F3EBC}" srcOrd="2" destOrd="0" presId="urn:microsoft.com/office/officeart/2005/8/layout/process4"/>
    <dgm:cxn modelId="{9692263D-17BB-49FA-A605-ECBFCA6FE9BD}" type="presParOf" srcId="{8934BF7B-71D4-44B6-A018-0ACA6A0C88CB}" destId="{DE72D7FE-A1C2-4CC4-B053-97B2B32170FA}"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84EA26-1D53-4E25-BCDD-AC1D3105CFC1}"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n-US"/>
        </a:p>
      </dgm:t>
    </dgm:pt>
    <dgm:pt modelId="{5F0D6574-7C56-41BF-A136-40F28890CBFA}">
      <dgm:prSet/>
      <dgm:spPr/>
      <dgm:t>
        <a:bodyPr/>
        <a:lstStyle/>
        <a:p>
          <a:r>
            <a:rPr lang="en-US" dirty="0" err="1"/>
            <a:t>Titta</a:t>
          </a:r>
          <a:r>
            <a:rPr lang="en-US" dirty="0"/>
            <a:t> </a:t>
          </a:r>
          <a:r>
            <a:rPr lang="en-US" dirty="0" err="1"/>
            <a:t>igenom</a:t>
          </a:r>
          <a:r>
            <a:rPr lang="en-US" dirty="0"/>
            <a:t> de </a:t>
          </a:r>
          <a:r>
            <a:rPr lang="en-US" dirty="0" err="1"/>
            <a:t>keramik</a:t>
          </a:r>
          <a:r>
            <a:rPr lang="en-US" dirty="0"/>
            <a:t> </a:t>
          </a:r>
          <a:r>
            <a:rPr lang="en-US" dirty="0" err="1"/>
            <a:t>föremål</a:t>
          </a:r>
          <a:r>
            <a:rPr lang="en-US" dirty="0"/>
            <a:t> </a:t>
          </a:r>
          <a:r>
            <a:rPr lang="en-US" dirty="0" err="1"/>
            <a:t>som</a:t>
          </a:r>
          <a:r>
            <a:rPr lang="en-US" dirty="0"/>
            <a:t> </a:t>
          </a:r>
          <a:r>
            <a:rPr lang="en-US" dirty="0" err="1"/>
            <a:t>finns</a:t>
          </a:r>
          <a:r>
            <a:rPr lang="en-US" dirty="0"/>
            <a:t> </a:t>
          </a:r>
          <a:r>
            <a:rPr lang="en-US" dirty="0" err="1"/>
            <a:t>på</a:t>
          </a:r>
          <a:r>
            <a:rPr lang="en-US" dirty="0"/>
            <a:t> </a:t>
          </a:r>
          <a:r>
            <a:rPr lang="en-US" dirty="0" err="1"/>
            <a:t>papperet</a:t>
          </a:r>
          <a:r>
            <a:rPr lang="en-US" dirty="0"/>
            <a:t> </a:t>
          </a:r>
          <a:r>
            <a:rPr lang="en-US" dirty="0" err="1"/>
            <a:t>ni</a:t>
          </a:r>
          <a:r>
            <a:rPr lang="en-US" dirty="0"/>
            <a:t> </a:t>
          </a:r>
          <a:r>
            <a:rPr lang="en-US" dirty="0" err="1"/>
            <a:t>fått</a:t>
          </a:r>
          <a:r>
            <a:rPr lang="en-US" dirty="0"/>
            <a:t> </a:t>
          </a:r>
          <a:r>
            <a:rPr lang="en-US" dirty="0" err="1"/>
            <a:t>och</a:t>
          </a:r>
          <a:r>
            <a:rPr lang="en-US" dirty="0"/>
            <a:t> </a:t>
          </a:r>
          <a:r>
            <a:rPr lang="en-US" dirty="0" err="1"/>
            <a:t>kolla</a:t>
          </a:r>
          <a:r>
            <a:rPr lang="en-US" dirty="0"/>
            <a:t> </a:t>
          </a:r>
          <a:r>
            <a:rPr lang="en-US" dirty="0" err="1"/>
            <a:t>upp</a:t>
          </a:r>
          <a:r>
            <a:rPr lang="en-US" dirty="0"/>
            <a:t> information, form </a:t>
          </a:r>
          <a:r>
            <a:rPr lang="en-US" dirty="0" err="1"/>
            <a:t>och</a:t>
          </a:r>
          <a:r>
            <a:rPr lang="en-US" dirty="0"/>
            <a:t> </a:t>
          </a:r>
          <a:r>
            <a:rPr lang="en-US" dirty="0" err="1"/>
            <a:t>färg</a:t>
          </a:r>
          <a:r>
            <a:rPr lang="en-US" dirty="0"/>
            <a:t>.</a:t>
          </a:r>
        </a:p>
      </dgm:t>
    </dgm:pt>
    <dgm:pt modelId="{1BA28E99-B3A5-466C-8527-AAAFDE5EFF72}" type="parTrans" cxnId="{FF1F1803-8537-4250-8242-C45C56BA4BFD}">
      <dgm:prSet/>
      <dgm:spPr/>
      <dgm:t>
        <a:bodyPr/>
        <a:lstStyle/>
        <a:p>
          <a:endParaRPr lang="en-US"/>
        </a:p>
      </dgm:t>
    </dgm:pt>
    <dgm:pt modelId="{A02391BE-E188-4809-A539-C4EB09C3C840}" type="sibTrans" cxnId="{FF1F1803-8537-4250-8242-C45C56BA4BFD}">
      <dgm:prSet/>
      <dgm:spPr/>
      <dgm:t>
        <a:bodyPr/>
        <a:lstStyle/>
        <a:p>
          <a:endParaRPr lang="en-US"/>
        </a:p>
      </dgm:t>
    </dgm:pt>
    <dgm:pt modelId="{CB938B1C-C8CA-42FB-8E7B-03FF8086A67B}">
      <dgm:prSet/>
      <dgm:spPr/>
      <dgm:t>
        <a:bodyPr/>
        <a:lstStyle/>
        <a:p>
          <a:r>
            <a:rPr lang="en-US" dirty="0" err="1"/>
            <a:t>Välj</a:t>
          </a:r>
          <a:r>
            <a:rPr lang="en-US" dirty="0"/>
            <a:t> </a:t>
          </a:r>
          <a:r>
            <a:rPr lang="en-US" dirty="0" err="1"/>
            <a:t>vilket</a:t>
          </a:r>
          <a:r>
            <a:rPr lang="en-US" dirty="0"/>
            <a:t> </a:t>
          </a:r>
          <a:r>
            <a:rPr lang="en-US" dirty="0" err="1"/>
            <a:t>keramik</a:t>
          </a:r>
          <a:r>
            <a:rPr lang="en-US" dirty="0"/>
            <a:t> </a:t>
          </a:r>
          <a:r>
            <a:rPr lang="en-US" dirty="0" err="1"/>
            <a:t>typ</a:t>
          </a:r>
          <a:r>
            <a:rPr lang="en-US" dirty="0"/>
            <a:t> du </a:t>
          </a:r>
          <a:r>
            <a:rPr lang="en-US" dirty="0" err="1"/>
            <a:t>vill</a:t>
          </a:r>
          <a:r>
            <a:rPr lang="en-US" dirty="0"/>
            <a:t> </a:t>
          </a:r>
          <a:r>
            <a:rPr lang="en-US" dirty="0" err="1"/>
            <a:t>jobba</a:t>
          </a:r>
          <a:r>
            <a:rPr lang="en-US" dirty="0"/>
            <a:t> </a:t>
          </a:r>
          <a:r>
            <a:rPr lang="en-US" dirty="0" err="1"/>
            <a:t>vidare</a:t>
          </a:r>
          <a:r>
            <a:rPr lang="en-US" dirty="0"/>
            <a:t> med.</a:t>
          </a:r>
        </a:p>
      </dgm:t>
    </dgm:pt>
    <dgm:pt modelId="{E0FD2E7A-7B42-489D-98EA-3772C750C982}" type="parTrans" cxnId="{9910A25F-9E43-444B-94D1-FDBC51FE7C9D}">
      <dgm:prSet/>
      <dgm:spPr/>
      <dgm:t>
        <a:bodyPr/>
        <a:lstStyle/>
        <a:p>
          <a:endParaRPr lang="en-US"/>
        </a:p>
      </dgm:t>
    </dgm:pt>
    <dgm:pt modelId="{82744297-1D09-45DD-8CCE-57F26185129D}" type="sibTrans" cxnId="{9910A25F-9E43-444B-94D1-FDBC51FE7C9D}">
      <dgm:prSet/>
      <dgm:spPr/>
      <dgm:t>
        <a:bodyPr/>
        <a:lstStyle/>
        <a:p>
          <a:endParaRPr lang="en-US"/>
        </a:p>
      </dgm:t>
    </dgm:pt>
    <dgm:pt modelId="{13C56C31-8089-4DB2-8B49-88ED42558F3B}">
      <dgm:prSet/>
      <dgm:spPr/>
      <dgm:t>
        <a:bodyPr/>
        <a:lstStyle/>
        <a:p>
          <a:r>
            <a:rPr lang="en-US" dirty="0" err="1"/>
            <a:t>Gör</a:t>
          </a:r>
          <a:r>
            <a:rPr lang="en-US" dirty="0"/>
            <a:t> </a:t>
          </a:r>
          <a:r>
            <a:rPr lang="en-US" dirty="0" err="1"/>
            <a:t>en</a:t>
          </a:r>
          <a:r>
            <a:rPr lang="en-US" dirty="0"/>
            <a:t> </a:t>
          </a:r>
          <a:r>
            <a:rPr lang="en-US" dirty="0" err="1"/>
            <a:t>noggrann</a:t>
          </a:r>
          <a:r>
            <a:rPr lang="en-US" dirty="0"/>
            <a:t> </a:t>
          </a:r>
          <a:r>
            <a:rPr lang="en-US" dirty="0" err="1"/>
            <a:t>skiss</a:t>
          </a:r>
          <a:r>
            <a:rPr lang="en-US" dirty="0"/>
            <a:t> </a:t>
          </a:r>
          <a:r>
            <a:rPr lang="en-US" dirty="0" err="1"/>
            <a:t>hur</a:t>
          </a:r>
          <a:r>
            <a:rPr lang="en-US" dirty="0"/>
            <a:t> du </a:t>
          </a:r>
          <a:r>
            <a:rPr lang="en-US" dirty="0" err="1"/>
            <a:t>vill</a:t>
          </a:r>
          <a:r>
            <a:rPr lang="en-US" dirty="0"/>
            <a:t> </a:t>
          </a:r>
          <a:r>
            <a:rPr lang="en-US" dirty="0" err="1"/>
            <a:t>att</a:t>
          </a:r>
          <a:r>
            <a:rPr lang="en-US" dirty="0"/>
            <a:t> </a:t>
          </a:r>
          <a:r>
            <a:rPr lang="en-US" dirty="0" err="1"/>
            <a:t>keramik</a:t>
          </a:r>
          <a:r>
            <a:rPr lang="en-US" dirty="0"/>
            <a:t> </a:t>
          </a:r>
          <a:r>
            <a:rPr lang="en-US" dirty="0" err="1"/>
            <a:t>föremålet</a:t>
          </a:r>
          <a:r>
            <a:rPr lang="en-US" dirty="0"/>
            <a:t> ska se </a:t>
          </a:r>
          <a:r>
            <a:rPr lang="en-US" dirty="0" err="1"/>
            <a:t>ut</a:t>
          </a:r>
          <a:r>
            <a:rPr lang="en-US" dirty="0"/>
            <a:t> </a:t>
          </a:r>
          <a:r>
            <a:rPr lang="en-US" dirty="0" err="1"/>
            <a:t>och</a:t>
          </a:r>
          <a:r>
            <a:rPr lang="en-US" dirty="0"/>
            <a:t> </a:t>
          </a:r>
          <a:r>
            <a:rPr lang="en-US" dirty="0" err="1"/>
            <a:t>hitta</a:t>
          </a:r>
          <a:r>
            <a:rPr lang="en-US" dirty="0"/>
            <a:t> </a:t>
          </a:r>
          <a:r>
            <a:rPr lang="en-US" dirty="0" err="1"/>
            <a:t>fakta</a:t>
          </a:r>
          <a:r>
            <a:rPr lang="en-US" dirty="0"/>
            <a:t> </a:t>
          </a:r>
          <a:r>
            <a:rPr lang="en-US" dirty="0" err="1"/>
            <a:t>kring</a:t>
          </a:r>
          <a:r>
            <a:rPr lang="en-US" dirty="0"/>
            <a:t> den.</a:t>
          </a:r>
        </a:p>
      </dgm:t>
    </dgm:pt>
    <dgm:pt modelId="{5F5D713D-A7FA-4048-80B1-F96DEF421A35}" type="parTrans" cxnId="{5FE398ED-A18B-44E3-9C36-C66D9733B420}">
      <dgm:prSet/>
      <dgm:spPr/>
      <dgm:t>
        <a:bodyPr/>
        <a:lstStyle/>
        <a:p>
          <a:endParaRPr lang="en-US"/>
        </a:p>
      </dgm:t>
    </dgm:pt>
    <dgm:pt modelId="{AE4323F0-005C-4C2A-922D-654D8ED52BA5}" type="sibTrans" cxnId="{5FE398ED-A18B-44E3-9C36-C66D9733B420}">
      <dgm:prSet/>
      <dgm:spPr/>
      <dgm:t>
        <a:bodyPr/>
        <a:lstStyle/>
        <a:p>
          <a:endParaRPr lang="en-US"/>
        </a:p>
      </dgm:t>
    </dgm:pt>
    <dgm:pt modelId="{6534C3B6-F57C-486F-AF45-F589E45A9C17}">
      <dgm:prSet/>
      <dgm:spPr/>
      <dgm:t>
        <a:bodyPr/>
        <a:lstStyle/>
        <a:p>
          <a:r>
            <a:rPr lang="en-US" dirty="0" err="1"/>
            <a:t>Använd</a:t>
          </a:r>
          <a:r>
            <a:rPr lang="en-US" dirty="0"/>
            <a:t> </a:t>
          </a:r>
          <a:r>
            <a:rPr lang="en-US" dirty="0" err="1"/>
            <a:t>lera</a:t>
          </a:r>
          <a:r>
            <a:rPr lang="en-US" dirty="0"/>
            <a:t> </a:t>
          </a:r>
          <a:r>
            <a:rPr lang="en-US" dirty="0" err="1"/>
            <a:t>och</a:t>
          </a:r>
          <a:r>
            <a:rPr lang="en-US" dirty="0"/>
            <a:t> forma </a:t>
          </a:r>
          <a:r>
            <a:rPr lang="en-US" dirty="0" err="1"/>
            <a:t>keramik</a:t>
          </a:r>
          <a:r>
            <a:rPr lang="en-US" dirty="0"/>
            <a:t> </a:t>
          </a:r>
          <a:r>
            <a:rPr lang="en-US" dirty="0" err="1"/>
            <a:t>föremålet</a:t>
          </a:r>
          <a:r>
            <a:rPr lang="en-US" dirty="0"/>
            <a:t>. </a:t>
          </a:r>
          <a:r>
            <a:rPr lang="en-US" dirty="0" err="1"/>
            <a:t>Efter</a:t>
          </a:r>
          <a:r>
            <a:rPr lang="en-US" dirty="0"/>
            <a:t> </a:t>
          </a:r>
          <a:r>
            <a:rPr lang="en-US" dirty="0" err="1"/>
            <a:t>torkning</a:t>
          </a:r>
          <a:r>
            <a:rPr lang="en-US" dirty="0"/>
            <a:t> </a:t>
          </a:r>
          <a:r>
            <a:rPr lang="en-US" dirty="0" err="1"/>
            <a:t>används</a:t>
          </a:r>
          <a:r>
            <a:rPr lang="en-US" dirty="0"/>
            <a:t> </a:t>
          </a:r>
          <a:r>
            <a:rPr lang="en-US" dirty="0" err="1"/>
            <a:t>blyertspenna</a:t>
          </a:r>
          <a:r>
            <a:rPr lang="en-US" dirty="0"/>
            <a:t> </a:t>
          </a:r>
          <a:r>
            <a:rPr lang="en-US" dirty="0" err="1"/>
            <a:t>för</a:t>
          </a:r>
          <a:r>
            <a:rPr lang="en-US" dirty="0"/>
            <a:t> </a:t>
          </a:r>
          <a:r>
            <a:rPr lang="en-US" dirty="0" err="1"/>
            <a:t>att</a:t>
          </a:r>
          <a:r>
            <a:rPr lang="en-US" dirty="0"/>
            <a:t> </a:t>
          </a:r>
          <a:r>
            <a:rPr lang="en-US" dirty="0" err="1"/>
            <a:t>markera</a:t>
          </a:r>
          <a:r>
            <a:rPr lang="en-US" dirty="0"/>
            <a:t> </a:t>
          </a:r>
          <a:r>
            <a:rPr lang="en-US" dirty="0" err="1"/>
            <a:t>vart</a:t>
          </a:r>
          <a:r>
            <a:rPr lang="en-US" dirty="0"/>
            <a:t> det ska </a:t>
          </a:r>
          <a:r>
            <a:rPr lang="en-US" dirty="0" err="1"/>
            <a:t>sättas</a:t>
          </a:r>
          <a:r>
            <a:rPr lang="en-US" dirty="0"/>
            <a:t> </a:t>
          </a:r>
          <a:r>
            <a:rPr lang="en-US" dirty="0" err="1"/>
            <a:t>färg</a:t>
          </a:r>
          <a:r>
            <a:rPr lang="en-US" dirty="0"/>
            <a:t>. </a:t>
          </a:r>
          <a:r>
            <a:rPr lang="en-US" dirty="0" err="1"/>
            <a:t>Börja</a:t>
          </a:r>
          <a:r>
            <a:rPr lang="en-US" dirty="0"/>
            <a:t> </a:t>
          </a:r>
          <a:r>
            <a:rPr lang="en-US" dirty="0" err="1"/>
            <a:t>måla</a:t>
          </a:r>
          <a:r>
            <a:rPr lang="en-US" dirty="0"/>
            <a:t>.</a:t>
          </a:r>
        </a:p>
      </dgm:t>
    </dgm:pt>
    <dgm:pt modelId="{DF76563C-3193-4F6B-9131-521A9C402C86}" type="parTrans" cxnId="{9E74B726-DF88-4B17-864C-751F0A9F0225}">
      <dgm:prSet/>
      <dgm:spPr/>
      <dgm:t>
        <a:bodyPr/>
        <a:lstStyle/>
        <a:p>
          <a:endParaRPr lang="en-US"/>
        </a:p>
      </dgm:t>
    </dgm:pt>
    <dgm:pt modelId="{4D8240AD-4BF8-4175-B8F6-AD326E9B74AB}" type="sibTrans" cxnId="{9E74B726-DF88-4B17-864C-751F0A9F0225}">
      <dgm:prSet/>
      <dgm:spPr/>
      <dgm:t>
        <a:bodyPr/>
        <a:lstStyle/>
        <a:p>
          <a:endParaRPr lang="en-US"/>
        </a:p>
      </dgm:t>
    </dgm:pt>
    <dgm:pt modelId="{447D7C5B-9CCE-4659-B912-F65143104519}">
      <dgm:prSet/>
      <dgm:spPr/>
      <dgm:t>
        <a:bodyPr/>
        <a:lstStyle/>
        <a:p>
          <a:r>
            <a:rPr lang="en-US" dirty="0" err="1"/>
            <a:t>Redovisas</a:t>
          </a:r>
          <a:r>
            <a:rPr lang="en-US" dirty="0"/>
            <a:t> </a:t>
          </a:r>
          <a:r>
            <a:rPr lang="en-US" dirty="0" err="1"/>
            <a:t>i</a:t>
          </a:r>
          <a:r>
            <a:rPr lang="en-US" dirty="0"/>
            <a:t> </a:t>
          </a:r>
          <a:r>
            <a:rPr lang="en-US" dirty="0" err="1"/>
            <a:t>halvklass</a:t>
          </a:r>
          <a:r>
            <a:rPr lang="en-US" dirty="0"/>
            <a:t> med det </a:t>
          </a:r>
          <a:r>
            <a:rPr lang="en-US" dirty="0" err="1"/>
            <a:t>färdiga</a:t>
          </a:r>
          <a:r>
            <a:rPr lang="en-US" dirty="0"/>
            <a:t> </a:t>
          </a:r>
          <a:r>
            <a:rPr lang="en-US" dirty="0" err="1"/>
            <a:t>föremålet</a:t>
          </a:r>
          <a:r>
            <a:rPr lang="en-US" dirty="0"/>
            <a:t>, </a:t>
          </a:r>
          <a:r>
            <a:rPr lang="en-US" dirty="0" err="1"/>
            <a:t>skissen</a:t>
          </a:r>
          <a:r>
            <a:rPr lang="en-US" dirty="0"/>
            <a:t> </a:t>
          </a:r>
          <a:r>
            <a:rPr lang="en-US" dirty="0" err="1"/>
            <a:t>och</a:t>
          </a:r>
          <a:r>
            <a:rPr lang="en-US" dirty="0"/>
            <a:t> </a:t>
          </a:r>
          <a:r>
            <a:rPr lang="en-US" dirty="0" err="1"/>
            <a:t>fakta</a:t>
          </a:r>
          <a:r>
            <a:rPr lang="en-US" dirty="0"/>
            <a:t>.</a:t>
          </a:r>
        </a:p>
      </dgm:t>
    </dgm:pt>
    <dgm:pt modelId="{9B663D98-5A59-4DA3-9E1F-57FBED9A15FF}" type="parTrans" cxnId="{271C7001-36FB-4ED4-9D2D-D3E19EE399BB}">
      <dgm:prSet/>
      <dgm:spPr/>
      <dgm:t>
        <a:bodyPr/>
        <a:lstStyle/>
        <a:p>
          <a:endParaRPr lang="en-US"/>
        </a:p>
      </dgm:t>
    </dgm:pt>
    <dgm:pt modelId="{01F1F0F6-A811-4970-B8F4-D6F66A8EB36C}" type="sibTrans" cxnId="{271C7001-36FB-4ED4-9D2D-D3E19EE399BB}">
      <dgm:prSet/>
      <dgm:spPr/>
      <dgm:t>
        <a:bodyPr/>
        <a:lstStyle/>
        <a:p>
          <a:endParaRPr lang="en-US"/>
        </a:p>
      </dgm:t>
    </dgm:pt>
    <dgm:pt modelId="{5C277F72-8E95-470C-A7BE-B3AFE50B9ACB}" type="pres">
      <dgm:prSet presAssocID="{3C84EA26-1D53-4E25-BCDD-AC1D3105CFC1}" presName="outerComposite" presStyleCnt="0">
        <dgm:presLayoutVars>
          <dgm:chMax val="5"/>
          <dgm:dir/>
          <dgm:resizeHandles val="exact"/>
        </dgm:presLayoutVars>
      </dgm:prSet>
      <dgm:spPr/>
    </dgm:pt>
    <dgm:pt modelId="{2FEE62BA-64D4-46E1-A871-DBC13C30F3F6}" type="pres">
      <dgm:prSet presAssocID="{3C84EA26-1D53-4E25-BCDD-AC1D3105CFC1}" presName="dummyMaxCanvas" presStyleCnt="0">
        <dgm:presLayoutVars/>
      </dgm:prSet>
      <dgm:spPr/>
    </dgm:pt>
    <dgm:pt modelId="{F4AF535F-9F53-4F5C-9D9D-8D91CFCAF657}" type="pres">
      <dgm:prSet presAssocID="{3C84EA26-1D53-4E25-BCDD-AC1D3105CFC1}" presName="FiveNodes_1" presStyleLbl="node1" presStyleIdx="0" presStyleCnt="5">
        <dgm:presLayoutVars>
          <dgm:bulletEnabled val="1"/>
        </dgm:presLayoutVars>
      </dgm:prSet>
      <dgm:spPr/>
    </dgm:pt>
    <dgm:pt modelId="{7F097154-5C56-4FF0-8848-D3D02D46B358}" type="pres">
      <dgm:prSet presAssocID="{3C84EA26-1D53-4E25-BCDD-AC1D3105CFC1}" presName="FiveNodes_2" presStyleLbl="node1" presStyleIdx="1" presStyleCnt="5">
        <dgm:presLayoutVars>
          <dgm:bulletEnabled val="1"/>
        </dgm:presLayoutVars>
      </dgm:prSet>
      <dgm:spPr/>
    </dgm:pt>
    <dgm:pt modelId="{D6F5EFB5-831C-4EEC-9DB8-A9F7DC079E3A}" type="pres">
      <dgm:prSet presAssocID="{3C84EA26-1D53-4E25-BCDD-AC1D3105CFC1}" presName="FiveNodes_3" presStyleLbl="node1" presStyleIdx="2" presStyleCnt="5">
        <dgm:presLayoutVars>
          <dgm:bulletEnabled val="1"/>
        </dgm:presLayoutVars>
      </dgm:prSet>
      <dgm:spPr/>
    </dgm:pt>
    <dgm:pt modelId="{B66581C6-BFE4-448E-BA78-21B0544D3BE7}" type="pres">
      <dgm:prSet presAssocID="{3C84EA26-1D53-4E25-BCDD-AC1D3105CFC1}" presName="FiveNodes_4" presStyleLbl="node1" presStyleIdx="3" presStyleCnt="5">
        <dgm:presLayoutVars>
          <dgm:bulletEnabled val="1"/>
        </dgm:presLayoutVars>
      </dgm:prSet>
      <dgm:spPr/>
    </dgm:pt>
    <dgm:pt modelId="{2D906AB0-B12E-47D5-9603-800FBED4454E}" type="pres">
      <dgm:prSet presAssocID="{3C84EA26-1D53-4E25-BCDD-AC1D3105CFC1}" presName="FiveNodes_5" presStyleLbl="node1" presStyleIdx="4" presStyleCnt="5">
        <dgm:presLayoutVars>
          <dgm:bulletEnabled val="1"/>
        </dgm:presLayoutVars>
      </dgm:prSet>
      <dgm:spPr/>
    </dgm:pt>
    <dgm:pt modelId="{9292E638-BE69-487E-8F8E-768945020671}" type="pres">
      <dgm:prSet presAssocID="{3C84EA26-1D53-4E25-BCDD-AC1D3105CFC1}" presName="FiveConn_1-2" presStyleLbl="fgAccFollowNode1" presStyleIdx="0" presStyleCnt="4">
        <dgm:presLayoutVars>
          <dgm:bulletEnabled val="1"/>
        </dgm:presLayoutVars>
      </dgm:prSet>
      <dgm:spPr/>
    </dgm:pt>
    <dgm:pt modelId="{F43D7CB9-28A4-4587-8A35-2FA80CED6C08}" type="pres">
      <dgm:prSet presAssocID="{3C84EA26-1D53-4E25-BCDD-AC1D3105CFC1}" presName="FiveConn_2-3" presStyleLbl="fgAccFollowNode1" presStyleIdx="1" presStyleCnt="4">
        <dgm:presLayoutVars>
          <dgm:bulletEnabled val="1"/>
        </dgm:presLayoutVars>
      </dgm:prSet>
      <dgm:spPr/>
    </dgm:pt>
    <dgm:pt modelId="{06806BC3-813E-4268-9D2E-4B0F8C6E182E}" type="pres">
      <dgm:prSet presAssocID="{3C84EA26-1D53-4E25-BCDD-AC1D3105CFC1}" presName="FiveConn_3-4" presStyleLbl="fgAccFollowNode1" presStyleIdx="2" presStyleCnt="4">
        <dgm:presLayoutVars>
          <dgm:bulletEnabled val="1"/>
        </dgm:presLayoutVars>
      </dgm:prSet>
      <dgm:spPr/>
    </dgm:pt>
    <dgm:pt modelId="{51BA1DD1-C701-4232-B340-D26D593A5179}" type="pres">
      <dgm:prSet presAssocID="{3C84EA26-1D53-4E25-BCDD-AC1D3105CFC1}" presName="FiveConn_4-5" presStyleLbl="fgAccFollowNode1" presStyleIdx="3" presStyleCnt="4">
        <dgm:presLayoutVars>
          <dgm:bulletEnabled val="1"/>
        </dgm:presLayoutVars>
      </dgm:prSet>
      <dgm:spPr/>
    </dgm:pt>
    <dgm:pt modelId="{A91DD5AE-62C0-4EF6-A056-41023C198905}" type="pres">
      <dgm:prSet presAssocID="{3C84EA26-1D53-4E25-BCDD-AC1D3105CFC1}" presName="FiveNodes_1_text" presStyleLbl="node1" presStyleIdx="4" presStyleCnt="5">
        <dgm:presLayoutVars>
          <dgm:bulletEnabled val="1"/>
        </dgm:presLayoutVars>
      </dgm:prSet>
      <dgm:spPr/>
    </dgm:pt>
    <dgm:pt modelId="{C3585C1A-55D4-4D73-A80C-F488C1A7409C}" type="pres">
      <dgm:prSet presAssocID="{3C84EA26-1D53-4E25-BCDD-AC1D3105CFC1}" presName="FiveNodes_2_text" presStyleLbl="node1" presStyleIdx="4" presStyleCnt="5">
        <dgm:presLayoutVars>
          <dgm:bulletEnabled val="1"/>
        </dgm:presLayoutVars>
      </dgm:prSet>
      <dgm:spPr/>
    </dgm:pt>
    <dgm:pt modelId="{7549CB65-6E7E-442F-9B5A-4982CD883739}" type="pres">
      <dgm:prSet presAssocID="{3C84EA26-1D53-4E25-BCDD-AC1D3105CFC1}" presName="FiveNodes_3_text" presStyleLbl="node1" presStyleIdx="4" presStyleCnt="5">
        <dgm:presLayoutVars>
          <dgm:bulletEnabled val="1"/>
        </dgm:presLayoutVars>
      </dgm:prSet>
      <dgm:spPr/>
    </dgm:pt>
    <dgm:pt modelId="{28949EB2-40B1-402C-BC7B-5BF8FCE55957}" type="pres">
      <dgm:prSet presAssocID="{3C84EA26-1D53-4E25-BCDD-AC1D3105CFC1}" presName="FiveNodes_4_text" presStyleLbl="node1" presStyleIdx="4" presStyleCnt="5">
        <dgm:presLayoutVars>
          <dgm:bulletEnabled val="1"/>
        </dgm:presLayoutVars>
      </dgm:prSet>
      <dgm:spPr/>
    </dgm:pt>
    <dgm:pt modelId="{CDB21189-10CB-4C78-B5D5-52020DC6D610}" type="pres">
      <dgm:prSet presAssocID="{3C84EA26-1D53-4E25-BCDD-AC1D3105CFC1}" presName="FiveNodes_5_text" presStyleLbl="node1" presStyleIdx="4" presStyleCnt="5">
        <dgm:presLayoutVars>
          <dgm:bulletEnabled val="1"/>
        </dgm:presLayoutVars>
      </dgm:prSet>
      <dgm:spPr/>
    </dgm:pt>
  </dgm:ptLst>
  <dgm:cxnLst>
    <dgm:cxn modelId="{271C7001-36FB-4ED4-9D2D-D3E19EE399BB}" srcId="{3C84EA26-1D53-4E25-BCDD-AC1D3105CFC1}" destId="{447D7C5B-9CCE-4659-B912-F65143104519}" srcOrd="4" destOrd="0" parTransId="{9B663D98-5A59-4DA3-9E1F-57FBED9A15FF}" sibTransId="{01F1F0F6-A811-4970-B8F4-D6F66A8EB36C}"/>
    <dgm:cxn modelId="{FF1F1803-8537-4250-8242-C45C56BA4BFD}" srcId="{3C84EA26-1D53-4E25-BCDD-AC1D3105CFC1}" destId="{5F0D6574-7C56-41BF-A136-40F28890CBFA}" srcOrd="0" destOrd="0" parTransId="{1BA28E99-B3A5-466C-8527-AAAFDE5EFF72}" sibTransId="{A02391BE-E188-4809-A539-C4EB09C3C840}"/>
    <dgm:cxn modelId="{9E74B726-DF88-4B17-864C-751F0A9F0225}" srcId="{3C84EA26-1D53-4E25-BCDD-AC1D3105CFC1}" destId="{6534C3B6-F57C-486F-AF45-F589E45A9C17}" srcOrd="3" destOrd="0" parTransId="{DF76563C-3193-4F6B-9131-521A9C402C86}" sibTransId="{4D8240AD-4BF8-4175-B8F6-AD326E9B74AB}"/>
    <dgm:cxn modelId="{8988992B-978B-4919-8E55-0DBE51596826}" type="presOf" srcId="{6534C3B6-F57C-486F-AF45-F589E45A9C17}" destId="{B66581C6-BFE4-448E-BA78-21B0544D3BE7}" srcOrd="0" destOrd="0" presId="urn:microsoft.com/office/officeart/2005/8/layout/vProcess5"/>
    <dgm:cxn modelId="{9910A25F-9E43-444B-94D1-FDBC51FE7C9D}" srcId="{3C84EA26-1D53-4E25-BCDD-AC1D3105CFC1}" destId="{CB938B1C-C8CA-42FB-8E7B-03FF8086A67B}" srcOrd="1" destOrd="0" parTransId="{E0FD2E7A-7B42-489D-98EA-3772C750C982}" sibTransId="{82744297-1D09-45DD-8CCE-57F26185129D}"/>
    <dgm:cxn modelId="{C77B7C47-CB70-4180-B24F-F3402A456C06}" type="presOf" srcId="{4D8240AD-4BF8-4175-B8F6-AD326E9B74AB}" destId="{51BA1DD1-C701-4232-B340-D26D593A5179}" srcOrd="0" destOrd="0" presId="urn:microsoft.com/office/officeart/2005/8/layout/vProcess5"/>
    <dgm:cxn modelId="{228E016F-3A20-4428-A50F-834B1745A6AD}" type="presOf" srcId="{5F0D6574-7C56-41BF-A136-40F28890CBFA}" destId="{F4AF535F-9F53-4F5C-9D9D-8D91CFCAF657}" srcOrd="0" destOrd="0" presId="urn:microsoft.com/office/officeart/2005/8/layout/vProcess5"/>
    <dgm:cxn modelId="{7DA56559-9E6B-4C87-8D5E-4F46B9DAD255}" type="presOf" srcId="{AE4323F0-005C-4C2A-922D-654D8ED52BA5}" destId="{06806BC3-813E-4268-9D2E-4B0F8C6E182E}" srcOrd="0" destOrd="0" presId="urn:microsoft.com/office/officeart/2005/8/layout/vProcess5"/>
    <dgm:cxn modelId="{07EC0483-C96F-430D-ABC0-2AA9F5A86161}" type="presOf" srcId="{13C56C31-8089-4DB2-8B49-88ED42558F3B}" destId="{D6F5EFB5-831C-4EEC-9DB8-A9F7DC079E3A}" srcOrd="0" destOrd="0" presId="urn:microsoft.com/office/officeart/2005/8/layout/vProcess5"/>
    <dgm:cxn modelId="{CB1ACD87-F999-4367-B287-9F15B2ADD99D}" type="presOf" srcId="{CB938B1C-C8CA-42FB-8E7B-03FF8086A67B}" destId="{C3585C1A-55D4-4D73-A80C-F488C1A7409C}" srcOrd="1" destOrd="0" presId="urn:microsoft.com/office/officeart/2005/8/layout/vProcess5"/>
    <dgm:cxn modelId="{26CC3B99-A4ED-408C-8ACA-A2EA6D88BF3E}" type="presOf" srcId="{447D7C5B-9CCE-4659-B912-F65143104519}" destId="{CDB21189-10CB-4C78-B5D5-52020DC6D610}" srcOrd="1" destOrd="0" presId="urn:microsoft.com/office/officeart/2005/8/layout/vProcess5"/>
    <dgm:cxn modelId="{4DCD39A5-7BED-4266-BC3D-6B01F3C59AC6}" type="presOf" srcId="{6534C3B6-F57C-486F-AF45-F589E45A9C17}" destId="{28949EB2-40B1-402C-BC7B-5BF8FCE55957}" srcOrd="1" destOrd="0" presId="urn:microsoft.com/office/officeart/2005/8/layout/vProcess5"/>
    <dgm:cxn modelId="{232B45A7-0F13-4BD8-A112-101C860C8506}" type="presOf" srcId="{5F0D6574-7C56-41BF-A136-40F28890CBFA}" destId="{A91DD5AE-62C0-4EF6-A056-41023C198905}" srcOrd="1" destOrd="0" presId="urn:microsoft.com/office/officeart/2005/8/layout/vProcess5"/>
    <dgm:cxn modelId="{22406BA8-B89A-49CB-A19D-229B156D18B8}" type="presOf" srcId="{CB938B1C-C8CA-42FB-8E7B-03FF8086A67B}" destId="{7F097154-5C56-4FF0-8848-D3D02D46B358}" srcOrd="0" destOrd="0" presId="urn:microsoft.com/office/officeart/2005/8/layout/vProcess5"/>
    <dgm:cxn modelId="{E3E233B4-E7EE-42BB-A2E8-B5AC8AFABDB4}" type="presOf" srcId="{13C56C31-8089-4DB2-8B49-88ED42558F3B}" destId="{7549CB65-6E7E-442F-9B5A-4982CD883739}" srcOrd="1" destOrd="0" presId="urn:microsoft.com/office/officeart/2005/8/layout/vProcess5"/>
    <dgm:cxn modelId="{A6C20EB5-D843-4220-B05E-FA9B00768E9B}" type="presOf" srcId="{447D7C5B-9CCE-4659-B912-F65143104519}" destId="{2D906AB0-B12E-47D5-9603-800FBED4454E}" srcOrd="0" destOrd="0" presId="urn:microsoft.com/office/officeart/2005/8/layout/vProcess5"/>
    <dgm:cxn modelId="{7499B2B6-6999-4722-B8EF-A385A026ACCD}" type="presOf" srcId="{3C84EA26-1D53-4E25-BCDD-AC1D3105CFC1}" destId="{5C277F72-8E95-470C-A7BE-B3AFE50B9ACB}" srcOrd="0" destOrd="0" presId="urn:microsoft.com/office/officeart/2005/8/layout/vProcess5"/>
    <dgm:cxn modelId="{25FD13C9-D5D5-4A88-B54E-86467C070F1B}" type="presOf" srcId="{82744297-1D09-45DD-8CCE-57F26185129D}" destId="{F43D7CB9-28A4-4587-8A35-2FA80CED6C08}" srcOrd="0" destOrd="0" presId="urn:microsoft.com/office/officeart/2005/8/layout/vProcess5"/>
    <dgm:cxn modelId="{B30682CD-B649-44CA-AD8C-71C0B6023B21}" type="presOf" srcId="{A02391BE-E188-4809-A539-C4EB09C3C840}" destId="{9292E638-BE69-487E-8F8E-768945020671}" srcOrd="0" destOrd="0" presId="urn:microsoft.com/office/officeart/2005/8/layout/vProcess5"/>
    <dgm:cxn modelId="{5FE398ED-A18B-44E3-9C36-C66D9733B420}" srcId="{3C84EA26-1D53-4E25-BCDD-AC1D3105CFC1}" destId="{13C56C31-8089-4DB2-8B49-88ED42558F3B}" srcOrd="2" destOrd="0" parTransId="{5F5D713D-A7FA-4048-80B1-F96DEF421A35}" sibTransId="{AE4323F0-005C-4C2A-922D-654D8ED52BA5}"/>
    <dgm:cxn modelId="{9D03E81C-8AC5-487E-A073-03E2E5DBF353}" type="presParOf" srcId="{5C277F72-8E95-470C-A7BE-B3AFE50B9ACB}" destId="{2FEE62BA-64D4-46E1-A871-DBC13C30F3F6}" srcOrd="0" destOrd="0" presId="urn:microsoft.com/office/officeart/2005/8/layout/vProcess5"/>
    <dgm:cxn modelId="{66924BB6-27FD-47CC-887C-38DE1E3FE6F7}" type="presParOf" srcId="{5C277F72-8E95-470C-A7BE-B3AFE50B9ACB}" destId="{F4AF535F-9F53-4F5C-9D9D-8D91CFCAF657}" srcOrd="1" destOrd="0" presId="urn:microsoft.com/office/officeart/2005/8/layout/vProcess5"/>
    <dgm:cxn modelId="{823890AA-81A5-422A-B122-B723CC5F963A}" type="presParOf" srcId="{5C277F72-8E95-470C-A7BE-B3AFE50B9ACB}" destId="{7F097154-5C56-4FF0-8848-D3D02D46B358}" srcOrd="2" destOrd="0" presId="urn:microsoft.com/office/officeart/2005/8/layout/vProcess5"/>
    <dgm:cxn modelId="{A2E8B53A-3064-4971-B632-0EAA6C27F325}" type="presParOf" srcId="{5C277F72-8E95-470C-A7BE-B3AFE50B9ACB}" destId="{D6F5EFB5-831C-4EEC-9DB8-A9F7DC079E3A}" srcOrd="3" destOrd="0" presId="urn:microsoft.com/office/officeart/2005/8/layout/vProcess5"/>
    <dgm:cxn modelId="{08612109-B561-4BE6-890F-67168DC29DF6}" type="presParOf" srcId="{5C277F72-8E95-470C-A7BE-B3AFE50B9ACB}" destId="{B66581C6-BFE4-448E-BA78-21B0544D3BE7}" srcOrd="4" destOrd="0" presId="urn:microsoft.com/office/officeart/2005/8/layout/vProcess5"/>
    <dgm:cxn modelId="{EB8BFFD4-829B-43D2-9AE2-256CC2830DDF}" type="presParOf" srcId="{5C277F72-8E95-470C-A7BE-B3AFE50B9ACB}" destId="{2D906AB0-B12E-47D5-9603-800FBED4454E}" srcOrd="5" destOrd="0" presId="urn:microsoft.com/office/officeart/2005/8/layout/vProcess5"/>
    <dgm:cxn modelId="{84349C8D-DEAA-4A10-9BA2-47FBEFB7BA24}" type="presParOf" srcId="{5C277F72-8E95-470C-A7BE-B3AFE50B9ACB}" destId="{9292E638-BE69-487E-8F8E-768945020671}" srcOrd="6" destOrd="0" presId="urn:microsoft.com/office/officeart/2005/8/layout/vProcess5"/>
    <dgm:cxn modelId="{90DE2F6E-F005-4BA5-9BB4-828EC66C166C}" type="presParOf" srcId="{5C277F72-8E95-470C-A7BE-B3AFE50B9ACB}" destId="{F43D7CB9-28A4-4587-8A35-2FA80CED6C08}" srcOrd="7" destOrd="0" presId="urn:microsoft.com/office/officeart/2005/8/layout/vProcess5"/>
    <dgm:cxn modelId="{1D815EEA-778F-4EAE-8B3F-003D105E20D1}" type="presParOf" srcId="{5C277F72-8E95-470C-A7BE-B3AFE50B9ACB}" destId="{06806BC3-813E-4268-9D2E-4B0F8C6E182E}" srcOrd="8" destOrd="0" presId="urn:microsoft.com/office/officeart/2005/8/layout/vProcess5"/>
    <dgm:cxn modelId="{D279E679-A6BA-438D-B3D0-65977DE273A4}" type="presParOf" srcId="{5C277F72-8E95-470C-A7BE-B3AFE50B9ACB}" destId="{51BA1DD1-C701-4232-B340-D26D593A5179}" srcOrd="9" destOrd="0" presId="urn:microsoft.com/office/officeart/2005/8/layout/vProcess5"/>
    <dgm:cxn modelId="{A856FF18-D79B-4D25-8368-6819B9BFCDC2}" type="presParOf" srcId="{5C277F72-8E95-470C-A7BE-B3AFE50B9ACB}" destId="{A91DD5AE-62C0-4EF6-A056-41023C198905}" srcOrd="10" destOrd="0" presId="urn:microsoft.com/office/officeart/2005/8/layout/vProcess5"/>
    <dgm:cxn modelId="{59B13137-4397-4F18-996F-3CD66439F7DA}" type="presParOf" srcId="{5C277F72-8E95-470C-A7BE-B3AFE50B9ACB}" destId="{C3585C1A-55D4-4D73-A80C-F488C1A7409C}" srcOrd="11" destOrd="0" presId="urn:microsoft.com/office/officeart/2005/8/layout/vProcess5"/>
    <dgm:cxn modelId="{6F76CE39-F95B-44BB-9899-967383236449}" type="presParOf" srcId="{5C277F72-8E95-470C-A7BE-B3AFE50B9ACB}" destId="{7549CB65-6E7E-442F-9B5A-4982CD883739}" srcOrd="12" destOrd="0" presId="urn:microsoft.com/office/officeart/2005/8/layout/vProcess5"/>
    <dgm:cxn modelId="{06A67B0C-AB80-48FB-B39D-CC2AC6C065DF}" type="presParOf" srcId="{5C277F72-8E95-470C-A7BE-B3AFE50B9ACB}" destId="{28949EB2-40B1-402C-BC7B-5BF8FCE55957}" srcOrd="13" destOrd="0" presId="urn:microsoft.com/office/officeart/2005/8/layout/vProcess5"/>
    <dgm:cxn modelId="{15D48D1F-3307-44F8-8D5C-9BCF4E0B3518}" type="presParOf" srcId="{5C277F72-8E95-470C-A7BE-B3AFE50B9ACB}" destId="{CDB21189-10CB-4C78-B5D5-52020DC6D61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9AC66E-AF79-463D-ACF4-5ED27C1966A4}"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CB7A1CF2-730D-4499-9993-51CFEE583C11}">
      <dgm:prSet/>
      <dgm:spPr/>
      <dgm:t>
        <a:bodyPr/>
        <a:lstStyle/>
        <a:p>
          <a:r>
            <a:rPr lang="en-US" dirty="0"/>
            <a:t>A – </a:t>
          </a:r>
          <a:r>
            <a:rPr lang="en-US" b="1" dirty="0" err="1"/>
            <a:t>som</a:t>
          </a:r>
          <a:r>
            <a:rPr lang="en-US" b="1" dirty="0"/>
            <a:t> </a:t>
          </a:r>
          <a:r>
            <a:rPr lang="en-US" b="1" dirty="0" err="1"/>
            <a:t>texten</a:t>
          </a:r>
          <a:r>
            <a:rPr lang="en-US" b="1" dirty="0"/>
            <a:t> till </a:t>
          </a:r>
          <a:r>
            <a:rPr lang="en-US" b="1" dirty="0" err="1"/>
            <a:t>höger</a:t>
          </a:r>
          <a:r>
            <a:rPr lang="en-US" b="1" dirty="0"/>
            <a:t>, </a:t>
          </a:r>
          <a:r>
            <a:rPr lang="en-US" b="1" dirty="0" err="1"/>
            <a:t>samt</a:t>
          </a:r>
          <a:br>
            <a:rPr lang="en-US" dirty="0"/>
          </a:br>
          <a:r>
            <a:rPr lang="sv-SE" b="1" i="0" dirty="0"/>
            <a:t>Du ska ha jobbat till största delen noggrant och löst problem under arbetets väg på ett konstruktivt sätt. Du visar tydligt vad du har tagit inspiration utav samt man kan tydligt se formen och stilen till antika greklansföremål du gjort. Du kan argumentera sakligt för dina åsikter och är med i diskussionen under redovisningen samt skrivit ned fakta </a:t>
          </a:r>
          <a:r>
            <a:rPr lang="sv-SE" b="1" i="0" dirty="0" err="1"/>
            <a:t>omdin</a:t>
          </a:r>
          <a:r>
            <a:rPr lang="sv-SE" b="1" i="0" dirty="0"/>
            <a:t> valda </a:t>
          </a:r>
          <a:r>
            <a:rPr lang="sv-SE" b="1" i="0" dirty="0" err="1"/>
            <a:t>vasform</a:t>
          </a:r>
          <a:r>
            <a:rPr lang="sv-SE" b="1" i="0" dirty="0"/>
            <a:t> och stil.</a:t>
          </a:r>
          <a:endParaRPr lang="en-US" dirty="0"/>
        </a:p>
      </dgm:t>
    </dgm:pt>
    <dgm:pt modelId="{0265A0EE-ED35-4687-A620-7A2B8E0A3E76}" type="parTrans" cxnId="{F0E4D15B-4197-4F9F-82AA-B79EA9FAC0A8}">
      <dgm:prSet/>
      <dgm:spPr/>
      <dgm:t>
        <a:bodyPr/>
        <a:lstStyle/>
        <a:p>
          <a:endParaRPr lang="en-US"/>
        </a:p>
      </dgm:t>
    </dgm:pt>
    <dgm:pt modelId="{AE17FE52-00EB-4084-83A3-DD7C29A6925D}" type="sibTrans" cxnId="{F0E4D15B-4197-4F9F-82AA-B79EA9FAC0A8}">
      <dgm:prSet phldrT="1"/>
      <dgm:spPr/>
      <dgm:t>
        <a:bodyPr/>
        <a:lstStyle/>
        <a:p>
          <a:endParaRPr lang="en-US" b="1"/>
        </a:p>
      </dgm:t>
    </dgm:pt>
    <dgm:pt modelId="{C55A1828-72FF-4317-BD8E-F21EED133D3B}">
      <dgm:prSet/>
      <dgm:spPr/>
      <dgm:t>
        <a:bodyPr/>
        <a:lstStyle/>
        <a:p>
          <a:r>
            <a:rPr lang="en-US" dirty="0"/>
            <a:t>C – </a:t>
          </a:r>
          <a:r>
            <a:rPr lang="en-US" b="1" dirty="0" err="1"/>
            <a:t>som</a:t>
          </a:r>
          <a:r>
            <a:rPr lang="en-US" b="1" dirty="0"/>
            <a:t> </a:t>
          </a:r>
          <a:r>
            <a:rPr lang="en-US" b="1" dirty="0" err="1"/>
            <a:t>texten</a:t>
          </a:r>
          <a:r>
            <a:rPr lang="en-US" b="1" dirty="0"/>
            <a:t> till </a:t>
          </a:r>
          <a:r>
            <a:rPr lang="en-US" b="1" dirty="0" err="1"/>
            <a:t>höger</a:t>
          </a:r>
          <a:r>
            <a:rPr lang="en-US" b="1" dirty="0"/>
            <a:t>, </a:t>
          </a:r>
          <a:r>
            <a:rPr lang="en-US" b="1" dirty="0" err="1"/>
            <a:t>samt</a:t>
          </a:r>
          <a:br>
            <a:rPr lang="sv-SE" b="1" i="0" dirty="0"/>
          </a:br>
          <a:r>
            <a:rPr lang="sv-SE" b="1" i="0" dirty="0"/>
            <a:t>Du ska ha jobbat till stor del noggrant och det ska för betraktaren framgå vad du har skapat och få lervasens former och färger att fungera bra tillsammans. Du ska dessutom ha  skrivit ned fakta om din valda </a:t>
          </a:r>
          <a:r>
            <a:rPr lang="sv-SE" b="1" i="0" dirty="0" err="1"/>
            <a:t>vasform</a:t>
          </a:r>
          <a:r>
            <a:rPr lang="sv-SE" b="1" i="0" dirty="0"/>
            <a:t> och stil.</a:t>
          </a:r>
          <a:endParaRPr lang="en-US" dirty="0"/>
        </a:p>
      </dgm:t>
    </dgm:pt>
    <dgm:pt modelId="{233E2C4F-D352-443C-B0DE-9B4D0E70BC9B}" type="parTrans" cxnId="{75A90B1C-247E-4EDD-B6BC-6625D3B12802}">
      <dgm:prSet/>
      <dgm:spPr/>
      <dgm:t>
        <a:bodyPr/>
        <a:lstStyle/>
        <a:p>
          <a:endParaRPr lang="en-US"/>
        </a:p>
      </dgm:t>
    </dgm:pt>
    <dgm:pt modelId="{D7F3F777-E850-4E03-BAF1-80B8368EAC67}" type="sibTrans" cxnId="{75A90B1C-247E-4EDD-B6BC-6625D3B12802}">
      <dgm:prSet phldrT="2"/>
      <dgm:spPr/>
      <dgm:t>
        <a:bodyPr/>
        <a:lstStyle/>
        <a:p>
          <a:endParaRPr lang="en-US"/>
        </a:p>
      </dgm:t>
    </dgm:pt>
    <dgm:pt modelId="{8469D2DA-DAC7-4364-86BA-AB9A085D0A22}">
      <dgm:prSet/>
      <dgm:spPr/>
      <dgm:t>
        <a:bodyPr/>
        <a:lstStyle/>
        <a:p>
          <a:r>
            <a:rPr lang="en-US" dirty="0"/>
            <a:t>E – </a:t>
          </a:r>
          <a:r>
            <a:rPr lang="sv-SE" b="1" i="0" dirty="0"/>
            <a:t>du ska ha genomfört uppgiften i sin helhet.</a:t>
          </a:r>
          <a:br>
            <a:rPr lang="sv-SE" b="1" i="0" dirty="0"/>
          </a:br>
          <a:r>
            <a:rPr lang="sv-SE" b="1" i="0" dirty="0"/>
            <a:t>Du ska ha testat på att skapa en </a:t>
          </a:r>
          <a:r>
            <a:rPr lang="sv-SE" b="1" i="0" dirty="0" err="1"/>
            <a:t>keramikform</a:t>
          </a:r>
          <a:r>
            <a:rPr lang="sv-SE" b="1" i="0" dirty="0"/>
            <a:t> med hjälp av lera satt ihop ditt arbete så att din skulptur kan visas. Du kan reflektera muntligt över materialen du testat på och kunna berätta vad du har tänkt med ditt konstverk.</a:t>
          </a:r>
          <a:endParaRPr lang="en-US" dirty="0"/>
        </a:p>
      </dgm:t>
    </dgm:pt>
    <dgm:pt modelId="{FB2EAB4B-347A-416A-A76D-5BA8A4F0B69D}" type="parTrans" cxnId="{F72AC659-E3B8-4AF1-817C-B733457C14F0}">
      <dgm:prSet/>
      <dgm:spPr/>
      <dgm:t>
        <a:bodyPr/>
        <a:lstStyle/>
        <a:p>
          <a:endParaRPr lang="en-US"/>
        </a:p>
      </dgm:t>
    </dgm:pt>
    <dgm:pt modelId="{E0141F60-6A83-4131-A5C3-54BD380458BA}" type="sibTrans" cxnId="{F72AC659-E3B8-4AF1-817C-B733457C14F0}">
      <dgm:prSet phldrT="3"/>
      <dgm:spPr/>
      <dgm:t>
        <a:bodyPr/>
        <a:lstStyle/>
        <a:p>
          <a:endParaRPr lang="en-US"/>
        </a:p>
      </dgm:t>
    </dgm:pt>
    <dgm:pt modelId="{88BE5F66-E4BE-43DA-B01D-B9ACE788308D}">
      <dgm:prSet/>
      <dgm:spPr/>
      <dgm:t>
        <a:bodyPr/>
        <a:lstStyle/>
        <a:p>
          <a:r>
            <a:rPr lang="en-US" dirty="0"/>
            <a:t>F- </a:t>
          </a:r>
          <a:r>
            <a:rPr lang="en-US" b="1" dirty="0" err="1"/>
            <a:t>underkänd</a:t>
          </a:r>
          <a:r>
            <a:rPr lang="en-US" b="1" dirty="0"/>
            <a:t> </a:t>
          </a:r>
          <a:r>
            <a:rPr lang="en-US" b="1" dirty="0" err="1"/>
            <a:t>blir</a:t>
          </a:r>
          <a:r>
            <a:rPr lang="en-US" b="1" dirty="0"/>
            <a:t> du om du </a:t>
          </a:r>
          <a:r>
            <a:rPr lang="en-US" b="1" dirty="0" err="1"/>
            <a:t>inte</a:t>
          </a:r>
          <a:r>
            <a:rPr lang="en-US" b="1" dirty="0"/>
            <a:t> </a:t>
          </a:r>
          <a:r>
            <a:rPr lang="en-US" b="1" dirty="0" err="1"/>
            <a:t>löser</a:t>
          </a:r>
          <a:r>
            <a:rPr lang="en-US" b="1" dirty="0"/>
            <a:t> </a:t>
          </a:r>
          <a:r>
            <a:rPr lang="en-US" b="1" dirty="0" err="1"/>
            <a:t>uppgiften</a:t>
          </a:r>
          <a:r>
            <a:rPr lang="en-US" b="1" dirty="0"/>
            <a:t> </a:t>
          </a:r>
          <a:r>
            <a:rPr lang="en-US" b="1" dirty="0" err="1"/>
            <a:t>enligt</a:t>
          </a:r>
          <a:r>
            <a:rPr lang="en-US" b="1" dirty="0"/>
            <a:t> </a:t>
          </a:r>
          <a:r>
            <a:rPr lang="en-US" b="1" dirty="0" err="1"/>
            <a:t>anvisningar</a:t>
          </a:r>
          <a:r>
            <a:rPr lang="en-US" b="1" dirty="0"/>
            <a:t> </a:t>
          </a:r>
          <a:r>
            <a:rPr lang="en-US" b="1" dirty="0" err="1"/>
            <a:t>och</a:t>
          </a:r>
          <a:r>
            <a:rPr lang="en-US" b="1" dirty="0"/>
            <a:t>/</a:t>
          </a:r>
          <a:r>
            <a:rPr lang="en-US" b="1" dirty="0" err="1"/>
            <a:t>eller</a:t>
          </a:r>
          <a:r>
            <a:rPr lang="en-US" b="1" dirty="0"/>
            <a:t> </a:t>
          </a:r>
          <a:r>
            <a:rPr lang="en-US" b="1" dirty="0" err="1"/>
            <a:t>inte</a:t>
          </a:r>
          <a:r>
            <a:rPr lang="en-US" b="1" dirty="0"/>
            <a:t> </a:t>
          </a:r>
          <a:r>
            <a:rPr lang="en-US" b="1" dirty="0" err="1"/>
            <a:t>deltar</a:t>
          </a:r>
          <a:r>
            <a:rPr lang="en-US" b="1" dirty="0"/>
            <a:t> </a:t>
          </a:r>
          <a:r>
            <a:rPr lang="en-US" b="1" dirty="0" err="1"/>
            <a:t>i</a:t>
          </a:r>
          <a:r>
            <a:rPr lang="en-US" b="1" dirty="0"/>
            <a:t> den </a:t>
          </a:r>
          <a:r>
            <a:rPr lang="en-US" b="1" dirty="0" err="1"/>
            <a:t>muntliga</a:t>
          </a:r>
          <a:r>
            <a:rPr lang="en-US" b="1" dirty="0"/>
            <a:t>/</a:t>
          </a:r>
          <a:r>
            <a:rPr lang="en-US" b="1"/>
            <a:t>skriftliga </a:t>
          </a:r>
          <a:r>
            <a:rPr lang="en-US" b="1" dirty="0" err="1"/>
            <a:t>presentationen</a:t>
          </a:r>
          <a:r>
            <a:rPr lang="en-US" b="1" dirty="0"/>
            <a:t>. </a:t>
          </a:r>
          <a:r>
            <a:rPr lang="en-US" b="1" dirty="0" err="1"/>
            <a:t>Då</a:t>
          </a:r>
          <a:r>
            <a:rPr lang="en-US" b="1" dirty="0"/>
            <a:t> </a:t>
          </a:r>
          <a:r>
            <a:rPr lang="en-US" b="1" dirty="0" err="1"/>
            <a:t>saknas</a:t>
          </a:r>
          <a:r>
            <a:rPr lang="en-US" b="1" dirty="0"/>
            <a:t> </a:t>
          </a:r>
          <a:r>
            <a:rPr lang="en-US" b="1" dirty="0" err="1"/>
            <a:t>underlag</a:t>
          </a:r>
          <a:r>
            <a:rPr lang="en-US" b="1" dirty="0"/>
            <a:t> </a:t>
          </a:r>
          <a:r>
            <a:rPr lang="en-US" b="1" dirty="0" err="1"/>
            <a:t>för</a:t>
          </a:r>
          <a:r>
            <a:rPr lang="en-US" b="1" dirty="0"/>
            <a:t> </a:t>
          </a:r>
          <a:r>
            <a:rPr lang="en-US" b="1" dirty="0" err="1"/>
            <a:t>bedömning</a:t>
          </a:r>
          <a:r>
            <a:rPr lang="en-US" b="1" dirty="0"/>
            <a:t>.</a:t>
          </a:r>
        </a:p>
      </dgm:t>
    </dgm:pt>
    <dgm:pt modelId="{39D62498-EE00-4891-99B4-E34C4B1D33D8}" type="parTrans" cxnId="{D249F93F-9D6A-49C5-B1D8-DC363E2B21AF}">
      <dgm:prSet/>
      <dgm:spPr/>
      <dgm:t>
        <a:bodyPr/>
        <a:lstStyle/>
        <a:p>
          <a:endParaRPr lang="en-US"/>
        </a:p>
      </dgm:t>
    </dgm:pt>
    <dgm:pt modelId="{C56C5CFB-E302-44B1-9E08-F1837DF81863}" type="sibTrans" cxnId="{D249F93F-9D6A-49C5-B1D8-DC363E2B21AF}">
      <dgm:prSet phldrT="4"/>
      <dgm:spPr>
        <a:solidFill>
          <a:schemeClr val="bg1"/>
        </a:solidFill>
      </dgm:spPr>
      <dgm:t>
        <a:bodyPr/>
        <a:lstStyle/>
        <a:p>
          <a:endParaRPr lang="en-US"/>
        </a:p>
      </dgm:t>
    </dgm:pt>
    <dgm:pt modelId="{B95A40D0-1250-4412-951E-21A8E66C5CFF}" type="pres">
      <dgm:prSet presAssocID="{AF9AC66E-AF79-463D-ACF4-5ED27C1966A4}" presName="Name0" presStyleCnt="0">
        <dgm:presLayoutVars>
          <dgm:animLvl val="lvl"/>
          <dgm:resizeHandles val="exact"/>
        </dgm:presLayoutVars>
      </dgm:prSet>
      <dgm:spPr/>
    </dgm:pt>
    <dgm:pt modelId="{60F7CFD0-4C77-4F14-B238-E26D1FF667A6}" type="pres">
      <dgm:prSet presAssocID="{CB7A1CF2-730D-4499-9993-51CFEE583C11}" presName="compositeNode" presStyleCnt="0">
        <dgm:presLayoutVars>
          <dgm:bulletEnabled val="1"/>
        </dgm:presLayoutVars>
      </dgm:prSet>
      <dgm:spPr/>
    </dgm:pt>
    <dgm:pt modelId="{7159BE94-7CA5-44ED-9A52-7DA06C8E5A79}" type="pres">
      <dgm:prSet presAssocID="{CB7A1CF2-730D-4499-9993-51CFEE583C11}" presName="bgRect" presStyleLbl="bgAccFollowNode1" presStyleIdx="0" presStyleCnt="4" custScaleY="129151" custLinFactNeighborX="-1973" custLinFactNeighborY="-5649"/>
      <dgm:spPr/>
    </dgm:pt>
    <dgm:pt modelId="{49420CAE-C14D-445E-9C50-814F819A8B25}" type="pres">
      <dgm:prSet presAssocID="{AE17FE52-00EB-4084-83A3-DD7C29A6925D}" presName="sibTransNodeCircle" presStyleLbl="alignNode1" presStyleIdx="0" presStyleCnt="8" custLinFactNeighborX="1778" custLinFactNeighborY="-53813">
        <dgm:presLayoutVars>
          <dgm:chMax val="0"/>
          <dgm:bulletEnabled/>
        </dgm:presLayoutVars>
      </dgm:prSet>
      <dgm:spPr/>
    </dgm:pt>
    <dgm:pt modelId="{8A63C37D-1E37-4E6E-8EBC-382D529F42F2}" type="pres">
      <dgm:prSet presAssocID="{CB7A1CF2-730D-4499-9993-51CFEE583C11}" presName="bottomLine" presStyleLbl="alignNode1" presStyleIdx="1" presStyleCnt="8">
        <dgm:presLayoutVars/>
      </dgm:prSet>
      <dgm:spPr/>
    </dgm:pt>
    <dgm:pt modelId="{0E1F493A-BE6F-4757-90F2-5DEABF6C3B3E}" type="pres">
      <dgm:prSet presAssocID="{CB7A1CF2-730D-4499-9993-51CFEE583C11}" presName="nodeText" presStyleLbl="bgAccFollowNode1" presStyleIdx="0" presStyleCnt="4">
        <dgm:presLayoutVars>
          <dgm:bulletEnabled val="1"/>
        </dgm:presLayoutVars>
      </dgm:prSet>
      <dgm:spPr/>
    </dgm:pt>
    <dgm:pt modelId="{18C3A692-8FBA-4693-8A29-C5642C5DB301}" type="pres">
      <dgm:prSet presAssocID="{AE17FE52-00EB-4084-83A3-DD7C29A6925D}" presName="sibTrans" presStyleCnt="0"/>
      <dgm:spPr/>
    </dgm:pt>
    <dgm:pt modelId="{96D9F5D1-F217-4FB1-B8B2-FA44A9753395}" type="pres">
      <dgm:prSet presAssocID="{C55A1828-72FF-4317-BD8E-F21EED133D3B}" presName="compositeNode" presStyleCnt="0">
        <dgm:presLayoutVars>
          <dgm:bulletEnabled val="1"/>
        </dgm:presLayoutVars>
      </dgm:prSet>
      <dgm:spPr/>
    </dgm:pt>
    <dgm:pt modelId="{E8B4B9A2-370E-4732-BC51-9240DCFF7E71}" type="pres">
      <dgm:prSet presAssocID="{C55A1828-72FF-4317-BD8E-F21EED133D3B}" presName="bgRect" presStyleLbl="bgAccFollowNode1" presStyleIdx="1" presStyleCnt="4" custScaleY="129151" custLinFactNeighborY="-2504"/>
      <dgm:spPr/>
    </dgm:pt>
    <dgm:pt modelId="{C68B6C5E-CE04-4346-BC69-5866B0C96867}" type="pres">
      <dgm:prSet presAssocID="{D7F3F777-E850-4E03-BAF1-80B8368EAC67}" presName="sibTransNodeCircle" presStyleLbl="alignNode1" presStyleIdx="2" presStyleCnt="8" custLinFactNeighborX="-3557" custLinFactNeighborY="-53559">
        <dgm:presLayoutVars>
          <dgm:chMax val="0"/>
          <dgm:bulletEnabled/>
        </dgm:presLayoutVars>
      </dgm:prSet>
      <dgm:spPr/>
    </dgm:pt>
    <dgm:pt modelId="{8D7C7354-3C99-444D-859F-85A5C31A0A12}" type="pres">
      <dgm:prSet presAssocID="{C55A1828-72FF-4317-BD8E-F21EED133D3B}" presName="bottomLine" presStyleLbl="alignNode1" presStyleIdx="3" presStyleCnt="8">
        <dgm:presLayoutVars/>
      </dgm:prSet>
      <dgm:spPr/>
    </dgm:pt>
    <dgm:pt modelId="{2107889E-251F-40B5-9750-38E075B58CD9}" type="pres">
      <dgm:prSet presAssocID="{C55A1828-72FF-4317-BD8E-F21EED133D3B}" presName="nodeText" presStyleLbl="bgAccFollowNode1" presStyleIdx="1" presStyleCnt="4">
        <dgm:presLayoutVars>
          <dgm:bulletEnabled val="1"/>
        </dgm:presLayoutVars>
      </dgm:prSet>
      <dgm:spPr/>
    </dgm:pt>
    <dgm:pt modelId="{5E79209A-D0F4-49F0-B595-70282D261C07}" type="pres">
      <dgm:prSet presAssocID="{D7F3F777-E850-4E03-BAF1-80B8368EAC67}" presName="sibTrans" presStyleCnt="0"/>
      <dgm:spPr/>
    </dgm:pt>
    <dgm:pt modelId="{D2001FED-98B8-414D-A8A9-6D3C78E30EA6}" type="pres">
      <dgm:prSet presAssocID="{8469D2DA-DAC7-4364-86BA-AB9A085D0A22}" presName="compositeNode" presStyleCnt="0">
        <dgm:presLayoutVars>
          <dgm:bulletEnabled val="1"/>
        </dgm:presLayoutVars>
      </dgm:prSet>
      <dgm:spPr/>
    </dgm:pt>
    <dgm:pt modelId="{F949567D-BEA8-4518-B223-6BF790EB4EB1}" type="pres">
      <dgm:prSet presAssocID="{8469D2DA-DAC7-4364-86BA-AB9A085D0A22}" presName="bgRect" presStyleLbl="bgAccFollowNode1" presStyleIdx="2" presStyleCnt="4" custScaleY="129151" custLinFactNeighborY="-2504"/>
      <dgm:spPr/>
    </dgm:pt>
    <dgm:pt modelId="{CC5776DB-BBCF-43BF-80E9-0E3EC514C9D5}" type="pres">
      <dgm:prSet presAssocID="{E0141F60-6A83-4131-A5C3-54BD380458BA}" presName="sibTransNodeCircle" presStyleLbl="alignNode1" presStyleIdx="4" presStyleCnt="8" custLinFactNeighborX="-6645" custLinFactNeighborY="-53559">
        <dgm:presLayoutVars>
          <dgm:chMax val="0"/>
          <dgm:bulletEnabled/>
        </dgm:presLayoutVars>
      </dgm:prSet>
      <dgm:spPr/>
    </dgm:pt>
    <dgm:pt modelId="{FCF88A19-EDC6-484D-B960-73DA2487531D}" type="pres">
      <dgm:prSet presAssocID="{8469D2DA-DAC7-4364-86BA-AB9A085D0A22}" presName="bottomLine" presStyleLbl="alignNode1" presStyleIdx="5" presStyleCnt="8">
        <dgm:presLayoutVars/>
      </dgm:prSet>
      <dgm:spPr/>
    </dgm:pt>
    <dgm:pt modelId="{CDB81F5D-CB38-4AF0-BF1A-6E3F7BAB4F34}" type="pres">
      <dgm:prSet presAssocID="{8469D2DA-DAC7-4364-86BA-AB9A085D0A22}" presName="nodeText" presStyleLbl="bgAccFollowNode1" presStyleIdx="2" presStyleCnt="4">
        <dgm:presLayoutVars>
          <dgm:bulletEnabled val="1"/>
        </dgm:presLayoutVars>
      </dgm:prSet>
      <dgm:spPr/>
    </dgm:pt>
    <dgm:pt modelId="{012DE6DB-4820-4888-9AE3-8347F14685B0}" type="pres">
      <dgm:prSet presAssocID="{E0141F60-6A83-4131-A5C3-54BD380458BA}" presName="sibTrans" presStyleCnt="0"/>
      <dgm:spPr/>
    </dgm:pt>
    <dgm:pt modelId="{FB916FAE-FA9F-4E3A-BDCD-836BB278ABE5}" type="pres">
      <dgm:prSet presAssocID="{88BE5F66-E4BE-43DA-B01D-B9ACE788308D}" presName="compositeNode" presStyleCnt="0">
        <dgm:presLayoutVars>
          <dgm:bulletEnabled val="1"/>
        </dgm:presLayoutVars>
      </dgm:prSet>
      <dgm:spPr/>
    </dgm:pt>
    <dgm:pt modelId="{16050272-E356-4927-A373-2F0CD58737DE}" type="pres">
      <dgm:prSet presAssocID="{88BE5F66-E4BE-43DA-B01D-B9ACE788308D}" presName="bgRect" presStyleLbl="bgAccFollowNode1" presStyleIdx="3" presStyleCnt="4" custScaleY="129151" custLinFactNeighborY="-2504"/>
      <dgm:spPr/>
    </dgm:pt>
    <dgm:pt modelId="{FD285A39-9258-49C3-AD6F-A903A70183B0}" type="pres">
      <dgm:prSet presAssocID="{C56C5CFB-E302-44B1-9E08-F1837DF81863}" presName="sibTransNodeCircle" presStyleLbl="alignNode1" presStyleIdx="6" presStyleCnt="8" custLinFactNeighborX="0" custLinFactNeighborY="-53559">
        <dgm:presLayoutVars>
          <dgm:chMax val="0"/>
          <dgm:bulletEnabled/>
        </dgm:presLayoutVars>
      </dgm:prSet>
      <dgm:spPr/>
    </dgm:pt>
    <dgm:pt modelId="{2170E088-4DB8-4821-8421-4C72FED63E65}" type="pres">
      <dgm:prSet presAssocID="{88BE5F66-E4BE-43DA-B01D-B9ACE788308D}" presName="bottomLine" presStyleLbl="alignNode1" presStyleIdx="7" presStyleCnt="8">
        <dgm:presLayoutVars/>
      </dgm:prSet>
      <dgm:spPr/>
    </dgm:pt>
    <dgm:pt modelId="{126E39A6-F3C8-4C03-839D-AFAA1BA3363C}" type="pres">
      <dgm:prSet presAssocID="{88BE5F66-E4BE-43DA-B01D-B9ACE788308D}" presName="nodeText" presStyleLbl="bgAccFollowNode1" presStyleIdx="3" presStyleCnt="4">
        <dgm:presLayoutVars>
          <dgm:bulletEnabled val="1"/>
        </dgm:presLayoutVars>
      </dgm:prSet>
      <dgm:spPr/>
    </dgm:pt>
  </dgm:ptLst>
  <dgm:cxnLst>
    <dgm:cxn modelId="{9F327A08-9B2D-451B-836F-F5A2654CA51E}" type="presOf" srcId="{88BE5F66-E4BE-43DA-B01D-B9ACE788308D}" destId="{126E39A6-F3C8-4C03-839D-AFAA1BA3363C}" srcOrd="1" destOrd="0" presId="urn:microsoft.com/office/officeart/2016/7/layout/BasicLinearProcessNumbered"/>
    <dgm:cxn modelId="{20343D16-9CD4-4B96-BC77-9C02BA3BDF19}" type="presOf" srcId="{8469D2DA-DAC7-4364-86BA-AB9A085D0A22}" destId="{CDB81F5D-CB38-4AF0-BF1A-6E3F7BAB4F34}" srcOrd="1" destOrd="0" presId="urn:microsoft.com/office/officeart/2016/7/layout/BasicLinearProcessNumbered"/>
    <dgm:cxn modelId="{75A90B1C-247E-4EDD-B6BC-6625D3B12802}" srcId="{AF9AC66E-AF79-463D-ACF4-5ED27C1966A4}" destId="{C55A1828-72FF-4317-BD8E-F21EED133D3B}" srcOrd="1" destOrd="0" parTransId="{233E2C4F-D352-443C-B0DE-9B4D0E70BC9B}" sibTransId="{D7F3F777-E850-4E03-BAF1-80B8368EAC67}"/>
    <dgm:cxn modelId="{4ECE8837-2F3C-41C5-AEAA-24C90C33AE1A}" type="presOf" srcId="{AE17FE52-00EB-4084-83A3-DD7C29A6925D}" destId="{49420CAE-C14D-445E-9C50-814F819A8B25}" srcOrd="0" destOrd="0" presId="urn:microsoft.com/office/officeart/2016/7/layout/BasicLinearProcessNumbered"/>
    <dgm:cxn modelId="{D249F93F-9D6A-49C5-B1D8-DC363E2B21AF}" srcId="{AF9AC66E-AF79-463D-ACF4-5ED27C1966A4}" destId="{88BE5F66-E4BE-43DA-B01D-B9ACE788308D}" srcOrd="3" destOrd="0" parTransId="{39D62498-EE00-4891-99B4-E34C4B1D33D8}" sibTransId="{C56C5CFB-E302-44B1-9E08-F1837DF81863}"/>
    <dgm:cxn modelId="{768B245B-F2CE-4987-9700-2C1F9DA07D1F}" type="presOf" srcId="{C55A1828-72FF-4317-BD8E-F21EED133D3B}" destId="{2107889E-251F-40B5-9750-38E075B58CD9}" srcOrd="1" destOrd="0" presId="urn:microsoft.com/office/officeart/2016/7/layout/BasicLinearProcessNumbered"/>
    <dgm:cxn modelId="{F0E4D15B-4197-4F9F-82AA-B79EA9FAC0A8}" srcId="{AF9AC66E-AF79-463D-ACF4-5ED27C1966A4}" destId="{CB7A1CF2-730D-4499-9993-51CFEE583C11}" srcOrd="0" destOrd="0" parTransId="{0265A0EE-ED35-4687-A620-7A2B8E0A3E76}" sibTransId="{AE17FE52-00EB-4084-83A3-DD7C29A6925D}"/>
    <dgm:cxn modelId="{A1E3AF65-928A-4BEE-B626-7E71F0361E40}" type="presOf" srcId="{CB7A1CF2-730D-4499-9993-51CFEE583C11}" destId="{7159BE94-7CA5-44ED-9A52-7DA06C8E5A79}" srcOrd="0" destOrd="0" presId="urn:microsoft.com/office/officeart/2016/7/layout/BasicLinearProcessNumbered"/>
    <dgm:cxn modelId="{F72AC659-E3B8-4AF1-817C-B733457C14F0}" srcId="{AF9AC66E-AF79-463D-ACF4-5ED27C1966A4}" destId="{8469D2DA-DAC7-4364-86BA-AB9A085D0A22}" srcOrd="2" destOrd="0" parTransId="{FB2EAB4B-347A-416A-A76D-5BA8A4F0B69D}" sibTransId="{E0141F60-6A83-4131-A5C3-54BD380458BA}"/>
    <dgm:cxn modelId="{2F147F5A-8F28-413D-9217-2BBE4F2164CE}" type="presOf" srcId="{88BE5F66-E4BE-43DA-B01D-B9ACE788308D}" destId="{16050272-E356-4927-A373-2F0CD58737DE}" srcOrd="0" destOrd="0" presId="urn:microsoft.com/office/officeart/2016/7/layout/BasicLinearProcessNumbered"/>
    <dgm:cxn modelId="{52631187-B362-4817-A0F4-AD118FFC74D3}" type="presOf" srcId="{C56C5CFB-E302-44B1-9E08-F1837DF81863}" destId="{FD285A39-9258-49C3-AD6F-A903A70183B0}" srcOrd="0" destOrd="0" presId="urn:microsoft.com/office/officeart/2016/7/layout/BasicLinearProcessNumbered"/>
    <dgm:cxn modelId="{6BA6BB88-D760-4255-A1C1-D14A797B7A6B}" type="presOf" srcId="{CB7A1CF2-730D-4499-9993-51CFEE583C11}" destId="{0E1F493A-BE6F-4757-90F2-5DEABF6C3B3E}" srcOrd="1" destOrd="0" presId="urn:microsoft.com/office/officeart/2016/7/layout/BasicLinearProcessNumbered"/>
    <dgm:cxn modelId="{7EE9BA8A-098C-44B5-A4E5-5CAEADAD38B1}" type="presOf" srcId="{D7F3F777-E850-4E03-BAF1-80B8368EAC67}" destId="{C68B6C5E-CE04-4346-BC69-5866B0C96867}" srcOrd="0" destOrd="0" presId="urn:microsoft.com/office/officeart/2016/7/layout/BasicLinearProcessNumbered"/>
    <dgm:cxn modelId="{A46E9796-89BB-4455-B07B-4FFC355369C3}" type="presOf" srcId="{AF9AC66E-AF79-463D-ACF4-5ED27C1966A4}" destId="{B95A40D0-1250-4412-951E-21A8E66C5CFF}" srcOrd="0" destOrd="0" presId="urn:microsoft.com/office/officeart/2016/7/layout/BasicLinearProcessNumbered"/>
    <dgm:cxn modelId="{9CAA15D3-820A-466C-8963-25760FC31460}" type="presOf" srcId="{E0141F60-6A83-4131-A5C3-54BD380458BA}" destId="{CC5776DB-BBCF-43BF-80E9-0E3EC514C9D5}" srcOrd="0" destOrd="0" presId="urn:microsoft.com/office/officeart/2016/7/layout/BasicLinearProcessNumbered"/>
    <dgm:cxn modelId="{3B34B9F3-753E-45D5-AF25-274FEB4A6930}" type="presOf" srcId="{C55A1828-72FF-4317-BD8E-F21EED133D3B}" destId="{E8B4B9A2-370E-4732-BC51-9240DCFF7E71}" srcOrd="0" destOrd="0" presId="urn:microsoft.com/office/officeart/2016/7/layout/BasicLinearProcessNumbered"/>
    <dgm:cxn modelId="{E6D6F0F9-A2BB-4D91-A195-11E5CEA80262}" type="presOf" srcId="{8469D2DA-DAC7-4364-86BA-AB9A085D0A22}" destId="{F949567D-BEA8-4518-B223-6BF790EB4EB1}" srcOrd="0" destOrd="0" presId="urn:microsoft.com/office/officeart/2016/7/layout/BasicLinearProcessNumbered"/>
    <dgm:cxn modelId="{FF007B47-D43F-4B6B-A2A3-B0D9D95F63BE}" type="presParOf" srcId="{B95A40D0-1250-4412-951E-21A8E66C5CFF}" destId="{60F7CFD0-4C77-4F14-B238-E26D1FF667A6}" srcOrd="0" destOrd="0" presId="urn:microsoft.com/office/officeart/2016/7/layout/BasicLinearProcessNumbered"/>
    <dgm:cxn modelId="{AE8EED56-9659-4D6F-AB2F-CC2DBED5AC5A}" type="presParOf" srcId="{60F7CFD0-4C77-4F14-B238-E26D1FF667A6}" destId="{7159BE94-7CA5-44ED-9A52-7DA06C8E5A79}" srcOrd="0" destOrd="0" presId="urn:microsoft.com/office/officeart/2016/7/layout/BasicLinearProcessNumbered"/>
    <dgm:cxn modelId="{E9168BCA-E7DA-4D24-B727-3D80CC7F49BC}" type="presParOf" srcId="{60F7CFD0-4C77-4F14-B238-E26D1FF667A6}" destId="{49420CAE-C14D-445E-9C50-814F819A8B25}" srcOrd="1" destOrd="0" presId="urn:microsoft.com/office/officeart/2016/7/layout/BasicLinearProcessNumbered"/>
    <dgm:cxn modelId="{09BED12B-1468-4925-AB86-B7B2FB63A2C7}" type="presParOf" srcId="{60F7CFD0-4C77-4F14-B238-E26D1FF667A6}" destId="{8A63C37D-1E37-4E6E-8EBC-382D529F42F2}" srcOrd="2" destOrd="0" presId="urn:microsoft.com/office/officeart/2016/7/layout/BasicLinearProcessNumbered"/>
    <dgm:cxn modelId="{4CADF70D-9541-4E65-ABD9-5764DB416324}" type="presParOf" srcId="{60F7CFD0-4C77-4F14-B238-E26D1FF667A6}" destId="{0E1F493A-BE6F-4757-90F2-5DEABF6C3B3E}" srcOrd="3" destOrd="0" presId="urn:microsoft.com/office/officeart/2016/7/layout/BasicLinearProcessNumbered"/>
    <dgm:cxn modelId="{DE36EDC5-2CED-4584-8CA8-53D52AB07F9E}" type="presParOf" srcId="{B95A40D0-1250-4412-951E-21A8E66C5CFF}" destId="{18C3A692-8FBA-4693-8A29-C5642C5DB301}" srcOrd="1" destOrd="0" presId="urn:microsoft.com/office/officeart/2016/7/layout/BasicLinearProcessNumbered"/>
    <dgm:cxn modelId="{BBCD7864-AE00-4921-B29C-90F29D923DAC}" type="presParOf" srcId="{B95A40D0-1250-4412-951E-21A8E66C5CFF}" destId="{96D9F5D1-F217-4FB1-B8B2-FA44A9753395}" srcOrd="2" destOrd="0" presId="urn:microsoft.com/office/officeart/2016/7/layout/BasicLinearProcessNumbered"/>
    <dgm:cxn modelId="{CE46910F-2A99-4775-B5A1-23CE14045DDA}" type="presParOf" srcId="{96D9F5D1-F217-4FB1-B8B2-FA44A9753395}" destId="{E8B4B9A2-370E-4732-BC51-9240DCFF7E71}" srcOrd="0" destOrd="0" presId="urn:microsoft.com/office/officeart/2016/7/layout/BasicLinearProcessNumbered"/>
    <dgm:cxn modelId="{8FACB914-FE79-4EB4-AA72-92D547BF851A}" type="presParOf" srcId="{96D9F5D1-F217-4FB1-B8B2-FA44A9753395}" destId="{C68B6C5E-CE04-4346-BC69-5866B0C96867}" srcOrd="1" destOrd="0" presId="urn:microsoft.com/office/officeart/2016/7/layout/BasicLinearProcessNumbered"/>
    <dgm:cxn modelId="{98373637-C641-4E9D-880B-2DEEDF815ABC}" type="presParOf" srcId="{96D9F5D1-F217-4FB1-B8B2-FA44A9753395}" destId="{8D7C7354-3C99-444D-859F-85A5C31A0A12}" srcOrd="2" destOrd="0" presId="urn:microsoft.com/office/officeart/2016/7/layout/BasicLinearProcessNumbered"/>
    <dgm:cxn modelId="{ACA9643A-28F0-4B5F-8A24-69C4FBFAE75E}" type="presParOf" srcId="{96D9F5D1-F217-4FB1-B8B2-FA44A9753395}" destId="{2107889E-251F-40B5-9750-38E075B58CD9}" srcOrd="3" destOrd="0" presId="urn:microsoft.com/office/officeart/2016/7/layout/BasicLinearProcessNumbered"/>
    <dgm:cxn modelId="{ED060F5F-5FDF-4A96-8001-A6594422F6B4}" type="presParOf" srcId="{B95A40D0-1250-4412-951E-21A8E66C5CFF}" destId="{5E79209A-D0F4-49F0-B595-70282D261C07}" srcOrd="3" destOrd="0" presId="urn:microsoft.com/office/officeart/2016/7/layout/BasicLinearProcessNumbered"/>
    <dgm:cxn modelId="{82BF7EDA-F4E7-4568-9DD5-FA7F24473B7C}" type="presParOf" srcId="{B95A40D0-1250-4412-951E-21A8E66C5CFF}" destId="{D2001FED-98B8-414D-A8A9-6D3C78E30EA6}" srcOrd="4" destOrd="0" presId="urn:microsoft.com/office/officeart/2016/7/layout/BasicLinearProcessNumbered"/>
    <dgm:cxn modelId="{3315683F-0010-49DE-B146-BD225C8E30B7}" type="presParOf" srcId="{D2001FED-98B8-414D-A8A9-6D3C78E30EA6}" destId="{F949567D-BEA8-4518-B223-6BF790EB4EB1}" srcOrd="0" destOrd="0" presId="urn:microsoft.com/office/officeart/2016/7/layout/BasicLinearProcessNumbered"/>
    <dgm:cxn modelId="{81B751B3-8E55-436A-ACBB-E0D9FA887E80}" type="presParOf" srcId="{D2001FED-98B8-414D-A8A9-6D3C78E30EA6}" destId="{CC5776DB-BBCF-43BF-80E9-0E3EC514C9D5}" srcOrd="1" destOrd="0" presId="urn:microsoft.com/office/officeart/2016/7/layout/BasicLinearProcessNumbered"/>
    <dgm:cxn modelId="{F5ACC386-2822-469D-AE2A-E9DEDDEBD561}" type="presParOf" srcId="{D2001FED-98B8-414D-A8A9-6D3C78E30EA6}" destId="{FCF88A19-EDC6-484D-B960-73DA2487531D}" srcOrd="2" destOrd="0" presId="urn:microsoft.com/office/officeart/2016/7/layout/BasicLinearProcessNumbered"/>
    <dgm:cxn modelId="{B4907421-2D0A-406B-A25A-C2A08FEB65B9}" type="presParOf" srcId="{D2001FED-98B8-414D-A8A9-6D3C78E30EA6}" destId="{CDB81F5D-CB38-4AF0-BF1A-6E3F7BAB4F34}" srcOrd="3" destOrd="0" presId="urn:microsoft.com/office/officeart/2016/7/layout/BasicLinearProcessNumbered"/>
    <dgm:cxn modelId="{70043243-147D-455A-A991-0D34C6174A62}" type="presParOf" srcId="{B95A40D0-1250-4412-951E-21A8E66C5CFF}" destId="{012DE6DB-4820-4888-9AE3-8347F14685B0}" srcOrd="5" destOrd="0" presId="urn:microsoft.com/office/officeart/2016/7/layout/BasicLinearProcessNumbered"/>
    <dgm:cxn modelId="{153282DA-DE3C-44D2-988D-D6E9C29C6B1C}" type="presParOf" srcId="{B95A40D0-1250-4412-951E-21A8E66C5CFF}" destId="{FB916FAE-FA9F-4E3A-BDCD-836BB278ABE5}" srcOrd="6" destOrd="0" presId="urn:microsoft.com/office/officeart/2016/7/layout/BasicLinearProcessNumbered"/>
    <dgm:cxn modelId="{A86FF3A2-4BF8-4CAB-BCC3-2736841E7617}" type="presParOf" srcId="{FB916FAE-FA9F-4E3A-BDCD-836BB278ABE5}" destId="{16050272-E356-4927-A373-2F0CD58737DE}" srcOrd="0" destOrd="0" presId="urn:microsoft.com/office/officeart/2016/7/layout/BasicLinearProcessNumbered"/>
    <dgm:cxn modelId="{56700F8D-D2F9-458E-AAB6-D36813E30882}" type="presParOf" srcId="{FB916FAE-FA9F-4E3A-BDCD-836BB278ABE5}" destId="{FD285A39-9258-49C3-AD6F-A903A70183B0}" srcOrd="1" destOrd="0" presId="urn:microsoft.com/office/officeart/2016/7/layout/BasicLinearProcessNumbered"/>
    <dgm:cxn modelId="{121F2902-0E0E-4597-BE65-1671F4D8DE9D}" type="presParOf" srcId="{FB916FAE-FA9F-4E3A-BDCD-836BB278ABE5}" destId="{2170E088-4DB8-4821-8421-4C72FED63E65}" srcOrd="2" destOrd="0" presId="urn:microsoft.com/office/officeart/2016/7/layout/BasicLinearProcessNumbered"/>
    <dgm:cxn modelId="{67223CE0-D3AF-4C6C-B491-FB8978EF642A}" type="presParOf" srcId="{FB916FAE-FA9F-4E3A-BDCD-836BB278ABE5}" destId="{126E39A6-F3C8-4C03-839D-AFAA1BA3363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AD20-62A9-49BF-AAB4-209A1648FA98}">
      <dsp:nvSpPr>
        <dsp:cNvPr id="0" name=""/>
        <dsp:cNvSpPr/>
      </dsp:nvSpPr>
      <dsp:spPr>
        <a:xfrm>
          <a:off x="0" y="0"/>
          <a:ext cx="6105001" cy="608182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a:t>Utvecklingen av vasmåleriet kan man dela in i olika stilar. Några av de utmärkande delarna är den; </a:t>
          </a:r>
        </a:p>
      </dsp:txBody>
      <dsp:txXfrm>
        <a:off x="0" y="0"/>
        <a:ext cx="6105001" cy="3284184"/>
      </dsp:txXfrm>
    </dsp:sp>
    <dsp:sp modelId="{22433762-32A1-4D35-A328-C81D5A5FB9A6}">
      <dsp:nvSpPr>
        <dsp:cNvPr id="0" name=""/>
        <dsp:cNvSpPr/>
      </dsp:nvSpPr>
      <dsp:spPr>
        <a:xfrm>
          <a:off x="0" y="3162547"/>
          <a:ext cx="1526250" cy="2797638"/>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a:t>Geometriska stilen</a:t>
          </a:r>
          <a:endParaRPr lang="en-US" sz="1800" kern="1200"/>
        </a:p>
      </dsp:txBody>
      <dsp:txXfrm>
        <a:off x="0" y="3162547"/>
        <a:ext cx="1526250" cy="2797638"/>
      </dsp:txXfrm>
    </dsp:sp>
    <dsp:sp modelId="{16BBFA88-0FA0-48E1-985D-01D1C8DEB102}">
      <dsp:nvSpPr>
        <dsp:cNvPr id="0" name=""/>
        <dsp:cNvSpPr/>
      </dsp:nvSpPr>
      <dsp:spPr>
        <a:xfrm>
          <a:off x="1526250" y="3162547"/>
          <a:ext cx="1526250" cy="2797638"/>
        </a:xfrm>
        <a:prstGeom prst="rect">
          <a:avLst/>
        </a:prstGeom>
        <a:solidFill>
          <a:schemeClr val="accent5">
            <a:tint val="40000"/>
            <a:alpha val="90000"/>
            <a:hueOff val="-2246587"/>
            <a:satOff val="-7611"/>
            <a:lumOff val="-976"/>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a:t>Svartfiguriga stilen</a:t>
          </a:r>
          <a:endParaRPr lang="en-US" sz="1800" kern="1200"/>
        </a:p>
      </dsp:txBody>
      <dsp:txXfrm>
        <a:off x="1526250" y="3162547"/>
        <a:ext cx="1526250" cy="2797638"/>
      </dsp:txXfrm>
    </dsp:sp>
    <dsp:sp modelId="{8FBA4719-9811-4535-8A87-01FC1A3F3EBC}">
      <dsp:nvSpPr>
        <dsp:cNvPr id="0" name=""/>
        <dsp:cNvSpPr/>
      </dsp:nvSpPr>
      <dsp:spPr>
        <a:xfrm>
          <a:off x="3052500" y="3162547"/>
          <a:ext cx="1526250" cy="2797638"/>
        </a:xfrm>
        <a:prstGeom prst="rect">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a:t>Rödfiguriga stilen</a:t>
          </a:r>
          <a:endParaRPr lang="en-US" sz="1800" kern="1200"/>
        </a:p>
      </dsp:txBody>
      <dsp:txXfrm>
        <a:off x="3052500" y="3162547"/>
        <a:ext cx="1526250" cy="2797638"/>
      </dsp:txXfrm>
    </dsp:sp>
    <dsp:sp modelId="{DE72D7FE-A1C2-4CC4-B053-97B2B32170FA}">
      <dsp:nvSpPr>
        <dsp:cNvPr id="0" name=""/>
        <dsp:cNvSpPr/>
      </dsp:nvSpPr>
      <dsp:spPr>
        <a:xfrm>
          <a:off x="4578750" y="3162547"/>
          <a:ext cx="1526250" cy="2797638"/>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a:t>Vitgrundiga stilen</a:t>
          </a:r>
          <a:endParaRPr lang="en-US" sz="1800" kern="1200"/>
        </a:p>
      </dsp:txBody>
      <dsp:txXfrm>
        <a:off x="4578750" y="3162547"/>
        <a:ext cx="1526250" cy="2797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F535F-9F53-4F5C-9D9D-8D91CFCAF657}">
      <dsp:nvSpPr>
        <dsp:cNvPr id="0" name=""/>
        <dsp:cNvSpPr/>
      </dsp:nvSpPr>
      <dsp:spPr>
        <a:xfrm>
          <a:off x="0" y="0"/>
          <a:ext cx="4811268" cy="1018127"/>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err="1"/>
            <a:t>Titta</a:t>
          </a:r>
          <a:r>
            <a:rPr lang="en-US" sz="1500" kern="1200" dirty="0"/>
            <a:t> </a:t>
          </a:r>
          <a:r>
            <a:rPr lang="en-US" sz="1500" kern="1200" dirty="0" err="1"/>
            <a:t>igenom</a:t>
          </a:r>
          <a:r>
            <a:rPr lang="en-US" sz="1500" kern="1200" dirty="0"/>
            <a:t> de </a:t>
          </a:r>
          <a:r>
            <a:rPr lang="en-US" sz="1500" kern="1200" dirty="0" err="1"/>
            <a:t>keramik</a:t>
          </a:r>
          <a:r>
            <a:rPr lang="en-US" sz="1500" kern="1200" dirty="0"/>
            <a:t> </a:t>
          </a:r>
          <a:r>
            <a:rPr lang="en-US" sz="1500" kern="1200" dirty="0" err="1"/>
            <a:t>föremål</a:t>
          </a:r>
          <a:r>
            <a:rPr lang="en-US" sz="1500" kern="1200" dirty="0"/>
            <a:t> </a:t>
          </a:r>
          <a:r>
            <a:rPr lang="en-US" sz="1500" kern="1200" dirty="0" err="1"/>
            <a:t>som</a:t>
          </a:r>
          <a:r>
            <a:rPr lang="en-US" sz="1500" kern="1200" dirty="0"/>
            <a:t> </a:t>
          </a:r>
          <a:r>
            <a:rPr lang="en-US" sz="1500" kern="1200" dirty="0" err="1"/>
            <a:t>finns</a:t>
          </a:r>
          <a:r>
            <a:rPr lang="en-US" sz="1500" kern="1200" dirty="0"/>
            <a:t> </a:t>
          </a:r>
          <a:r>
            <a:rPr lang="en-US" sz="1500" kern="1200" dirty="0" err="1"/>
            <a:t>på</a:t>
          </a:r>
          <a:r>
            <a:rPr lang="en-US" sz="1500" kern="1200" dirty="0"/>
            <a:t> </a:t>
          </a:r>
          <a:r>
            <a:rPr lang="en-US" sz="1500" kern="1200" dirty="0" err="1"/>
            <a:t>papperet</a:t>
          </a:r>
          <a:r>
            <a:rPr lang="en-US" sz="1500" kern="1200" dirty="0"/>
            <a:t> </a:t>
          </a:r>
          <a:r>
            <a:rPr lang="en-US" sz="1500" kern="1200" dirty="0" err="1"/>
            <a:t>ni</a:t>
          </a:r>
          <a:r>
            <a:rPr lang="en-US" sz="1500" kern="1200" dirty="0"/>
            <a:t> </a:t>
          </a:r>
          <a:r>
            <a:rPr lang="en-US" sz="1500" kern="1200" dirty="0" err="1"/>
            <a:t>fått</a:t>
          </a:r>
          <a:r>
            <a:rPr lang="en-US" sz="1500" kern="1200" dirty="0"/>
            <a:t> </a:t>
          </a:r>
          <a:r>
            <a:rPr lang="en-US" sz="1500" kern="1200" dirty="0" err="1"/>
            <a:t>och</a:t>
          </a:r>
          <a:r>
            <a:rPr lang="en-US" sz="1500" kern="1200" dirty="0"/>
            <a:t> </a:t>
          </a:r>
          <a:r>
            <a:rPr lang="en-US" sz="1500" kern="1200" dirty="0" err="1"/>
            <a:t>kolla</a:t>
          </a:r>
          <a:r>
            <a:rPr lang="en-US" sz="1500" kern="1200" dirty="0"/>
            <a:t> </a:t>
          </a:r>
          <a:r>
            <a:rPr lang="en-US" sz="1500" kern="1200" dirty="0" err="1"/>
            <a:t>upp</a:t>
          </a:r>
          <a:r>
            <a:rPr lang="en-US" sz="1500" kern="1200" dirty="0"/>
            <a:t> information, form </a:t>
          </a:r>
          <a:r>
            <a:rPr lang="en-US" sz="1500" kern="1200" dirty="0" err="1"/>
            <a:t>och</a:t>
          </a:r>
          <a:r>
            <a:rPr lang="en-US" sz="1500" kern="1200" dirty="0"/>
            <a:t> </a:t>
          </a:r>
          <a:r>
            <a:rPr lang="en-US" sz="1500" kern="1200" dirty="0" err="1"/>
            <a:t>färg</a:t>
          </a:r>
          <a:r>
            <a:rPr lang="en-US" sz="1500" kern="1200" dirty="0"/>
            <a:t>.</a:t>
          </a:r>
        </a:p>
      </dsp:txBody>
      <dsp:txXfrm>
        <a:off x="29820" y="29820"/>
        <a:ext cx="3593508" cy="958487"/>
      </dsp:txXfrm>
    </dsp:sp>
    <dsp:sp modelId="{7F097154-5C56-4FF0-8848-D3D02D46B358}">
      <dsp:nvSpPr>
        <dsp:cNvPr id="0" name=""/>
        <dsp:cNvSpPr/>
      </dsp:nvSpPr>
      <dsp:spPr>
        <a:xfrm>
          <a:off x="359283" y="1159533"/>
          <a:ext cx="4811268" cy="1018127"/>
        </a:xfrm>
        <a:prstGeom prst="roundRect">
          <a:avLst>
            <a:gd name="adj" fmla="val 10000"/>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err="1"/>
            <a:t>Välj</a:t>
          </a:r>
          <a:r>
            <a:rPr lang="en-US" sz="1500" kern="1200" dirty="0"/>
            <a:t> </a:t>
          </a:r>
          <a:r>
            <a:rPr lang="en-US" sz="1500" kern="1200" dirty="0" err="1"/>
            <a:t>vilket</a:t>
          </a:r>
          <a:r>
            <a:rPr lang="en-US" sz="1500" kern="1200" dirty="0"/>
            <a:t> </a:t>
          </a:r>
          <a:r>
            <a:rPr lang="en-US" sz="1500" kern="1200" dirty="0" err="1"/>
            <a:t>keramik</a:t>
          </a:r>
          <a:r>
            <a:rPr lang="en-US" sz="1500" kern="1200" dirty="0"/>
            <a:t> </a:t>
          </a:r>
          <a:r>
            <a:rPr lang="en-US" sz="1500" kern="1200" dirty="0" err="1"/>
            <a:t>typ</a:t>
          </a:r>
          <a:r>
            <a:rPr lang="en-US" sz="1500" kern="1200" dirty="0"/>
            <a:t> du </a:t>
          </a:r>
          <a:r>
            <a:rPr lang="en-US" sz="1500" kern="1200" dirty="0" err="1"/>
            <a:t>vill</a:t>
          </a:r>
          <a:r>
            <a:rPr lang="en-US" sz="1500" kern="1200" dirty="0"/>
            <a:t> </a:t>
          </a:r>
          <a:r>
            <a:rPr lang="en-US" sz="1500" kern="1200" dirty="0" err="1"/>
            <a:t>jobba</a:t>
          </a:r>
          <a:r>
            <a:rPr lang="en-US" sz="1500" kern="1200" dirty="0"/>
            <a:t> </a:t>
          </a:r>
          <a:r>
            <a:rPr lang="en-US" sz="1500" kern="1200" dirty="0" err="1"/>
            <a:t>vidare</a:t>
          </a:r>
          <a:r>
            <a:rPr lang="en-US" sz="1500" kern="1200" dirty="0"/>
            <a:t> med.</a:t>
          </a:r>
        </a:p>
      </dsp:txBody>
      <dsp:txXfrm>
        <a:off x="389103" y="1189353"/>
        <a:ext cx="3730562" cy="958487"/>
      </dsp:txXfrm>
    </dsp:sp>
    <dsp:sp modelId="{D6F5EFB5-831C-4EEC-9DB8-A9F7DC079E3A}">
      <dsp:nvSpPr>
        <dsp:cNvPr id="0" name=""/>
        <dsp:cNvSpPr/>
      </dsp:nvSpPr>
      <dsp:spPr>
        <a:xfrm>
          <a:off x="718566" y="2319067"/>
          <a:ext cx="4811268" cy="1018127"/>
        </a:xfrm>
        <a:prstGeom prst="roundRect">
          <a:avLst>
            <a:gd name="adj" fmla="val 1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err="1"/>
            <a:t>Gör</a:t>
          </a:r>
          <a:r>
            <a:rPr lang="en-US" sz="1500" kern="1200" dirty="0"/>
            <a:t> </a:t>
          </a:r>
          <a:r>
            <a:rPr lang="en-US" sz="1500" kern="1200" dirty="0" err="1"/>
            <a:t>en</a:t>
          </a:r>
          <a:r>
            <a:rPr lang="en-US" sz="1500" kern="1200" dirty="0"/>
            <a:t> </a:t>
          </a:r>
          <a:r>
            <a:rPr lang="en-US" sz="1500" kern="1200" dirty="0" err="1"/>
            <a:t>noggrann</a:t>
          </a:r>
          <a:r>
            <a:rPr lang="en-US" sz="1500" kern="1200" dirty="0"/>
            <a:t> </a:t>
          </a:r>
          <a:r>
            <a:rPr lang="en-US" sz="1500" kern="1200" dirty="0" err="1"/>
            <a:t>skiss</a:t>
          </a:r>
          <a:r>
            <a:rPr lang="en-US" sz="1500" kern="1200" dirty="0"/>
            <a:t> </a:t>
          </a:r>
          <a:r>
            <a:rPr lang="en-US" sz="1500" kern="1200" dirty="0" err="1"/>
            <a:t>hur</a:t>
          </a:r>
          <a:r>
            <a:rPr lang="en-US" sz="1500" kern="1200" dirty="0"/>
            <a:t> du </a:t>
          </a:r>
          <a:r>
            <a:rPr lang="en-US" sz="1500" kern="1200" dirty="0" err="1"/>
            <a:t>vill</a:t>
          </a:r>
          <a:r>
            <a:rPr lang="en-US" sz="1500" kern="1200" dirty="0"/>
            <a:t> </a:t>
          </a:r>
          <a:r>
            <a:rPr lang="en-US" sz="1500" kern="1200" dirty="0" err="1"/>
            <a:t>att</a:t>
          </a:r>
          <a:r>
            <a:rPr lang="en-US" sz="1500" kern="1200" dirty="0"/>
            <a:t> </a:t>
          </a:r>
          <a:r>
            <a:rPr lang="en-US" sz="1500" kern="1200" dirty="0" err="1"/>
            <a:t>keramik</a:t>
          </a:r>
          <a:r>
            <a:rPr lang="en-US" sz="1500" kern="1200" dirty="0"/>
            <a:t> </a:t>
          </a:r>
          <a:r>
            <a:rPr lang="en-US" sz="1500" kern="1200" dirty="0" err="1"/>
            <a:t>föremålet</a:t>
          </a:r>
          <a:r>
            <a:rPr lang="en-US" sz="1500" kern="1200" dirty="0"/>
            <a:t> ska se </a:t>
          </a:r>
          <a:r>
            <a:rPr lang="en-US" sz="1500" kern="1200" dirty="0" err="1"/>
            <a:t>ut</a:t>
          </a:r>
          <a:r>
            <a:rPr lang="en-US" sz="1500" kern="1200" dirty="0"/>
            <a:t> </a:t>
          </a:r>
          <a:r>
            <a:rPr lang="en-US" sz="1500" kern="1200" dirty="0" err="1"/>
            <a:t>och</a:t>
          </a:r>
          <a:r>
            <a:rPr lang="en-US" sz="1500" kern="1200" dirty="0"/>
            <a:t> </a:t>
          </a:r>
          <a:r>
            <a:rPr lang="en-US" sz="1500" kern="1200" dirty="0" err="1"/>
            <a:t>hitta</a:t>
          </a:r>
          <a:r>
            <a:rPr lang="en-US" sz="1500" kern="1200" dirty="0"/>
            <a:t> </a:t>
          </a:r>
          <a:r>
            <a:rPr lang="en-US" sz="1500" kern="1200" dirty="0" err="1"/>
            <a:t>fakta</a:t>
          </a:r>
          <a:r>
            <a:rPr lang="en-US" sz="1500" kern="1200" dirty="0"/>
            <a:t> </a:t>
          </a:r>
          <a:r>
            <a:rPr lang="en-US" sz="1500" kern="1200" dirty="0" err="1"/>
            <a:t>kring</a:t>
          </a:r>
          <a:r>
            <a:rPr lang="en-US" sz="1500" kern="1200" dirty="0"/>
            <a:t> den.</a:t>
          </a:r>
        </a:p>
      </dsp:txBody>
      <dsp:txXfrm>
        <a:off x="748386" y="2348887"/>
        <a:ext cx="3730562" cy="958487"/>
      </dsp:txXfrm>
    </dsp:sp>
    <dsp:sp modelId="{B66581C6-BFE4-448E-BA78-21B0544D3BE7}">
      <dsp:nvSpPr>
        <dsp:cNvPr id="0" name=""/>
        <dsp:cNvSpPr/>
      </dsp:nvSpPr>
      <dsp:spPr>
        <a:xfrm>
          <a:off x="1077848" y="3478601"/>
          <a:ext cx="4811268" cy="1018127"/>
        </a:xfrm>
        <a:prstGeom prst="roundRect">
          <a:avLst>
            <a:gd name="adj" fmla="val 10000"/>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err="1"/>
            <a:t>Använd</a:t>
          </a:r>
          <a:r>
            <a:rPr lang="en-US" sz="1500" kern="1200" dirty="0"/>
            <a:t> </a:t>
          </a:r>
          <a:r>
            <a:rPr lang="en-US" sz="1500" kern="1200" dirty="0" err="1"/>
            <a:t>lera</a:t>
          </a:r>
          <a:r>
            <a:rPr lang="en-US" sz="1500" kern="1200" dirty="0"/>
            <a:t> </a:t>
          </a:r>
          <a:r>
            <a:rPr lang="en-US" sz="1500" kern="1200" dirty="0" err="1"/>
            <a:t>och</a:t>
          </a:r>
          <a:r>
            <a:rPr lang="en-US" sz="1500" kern="1200" dirty="0"/>
            <a:t> forma </a:t>
          </a:r>
          <a:r>
            <a:rPr lang="en-US" sz="1500" kern="1200" dirty="0" err="1"/>
            <a:t>keramik</a:t>
          </a:r>
          <a:r>
            <a:rPr lang="en-US" sz="1500" kern="1200" dirty="0"/>
            <a:t> </a:t>
          </a:r>
          <a:r>
            <a:rPr lang="en-US" sz="1500" kern="1200" dirty="0" err="1"/>
            <a:t>föremålet</a:t>
          </a:r>
          <a:r>
            <a:rPr lang="en-US" sz="1500" kern="1200" dirty="0"/>
            <a:t>. </a:t>
          </a:r>
          <a:r>
            <a:rPr lang="en-US" sz="1500" kern="1200" dirty="0" err="1"/>
            <a:t>Efter</a:t>
          </a:r>
          <a:r>
            <a:rPr lang="en-US" sz="1500" kern="1200" dirty="0"/>
            <a:t> </a:t>
          </a:r>
          <a:r>
            <a:rPr lang="en-US" sz="1500" kern="1200" dirty="0" err="1"/>
            <a:t>torkning</a:t>
          </a:r>
          <a:r>
            <a:rPr lang="en-US" sz="1500" kern="1200" dirty="0"/>
            <a:t> </a:t>
          </a:r>
          <a:r>
            <a:rPr lang="en-US" sz="1500" kern="1200" dirty="0" err="1"/>
            <a:t>används</a:t>
          </a:r>
          <a:r>
            <a:rPr lang="en-US" sz="1500" kern="1200" dirty="0"/>
            <a:t> </a:t>
          </a:r>
          <a:r>
            <a:rPr lang="en-US" sz="1500" kern="1200" dirty="0" err="1"/>
            <a:t>blyertspenna</a:t>
          </a:r>
          <a:r>
            <a:rPr lang="en-US" sz="1500" kern="1200" dirty="0"/>
            <a:t> </a:t>
          </a:r>
          <a:r>
            <a:rPr lang="en-US" sz="1500" kern="1200" dirty="0" err="1"/>
            <a:t>för</a:t>
          </a:r>
          <a:r>
            <a:rPr lang="en-US" sz="1500" kern="1200" dirty="0"/>
            <a:t> </a:t>
          </a:r>
          <a:r>
            <a:rPr lang="en-US" sz="1500" kern="1200" dirty="0" err="1"/>
            <a:t>att</a:t>
          </a:r>
          <a:r>
            <a:rPr lang="en-US" sz="1500" kern="1200" dirty="0"/>
            <a:t> </a:t>
          </a:r>
          <a:r>
            <a:rPr lang="en-US" sz="1500" kern="1200" dirty="0" err="1"/>
            <a:t>markera</a:t>
          </a:r>
          <a:r>
            <a:rPr lang="en-US" sz="1500" kern="1200" dirty="0"/>
            <a:t> </a:t>
          </a:r>
          <a:r>
            <a:rPr lang="en-US" sz="1500" kern="1200" dirty="0" err="1"/>
            <a:t>vart</a:t>
          </a:r>
          <a:r>
            <a:rPr lang="en-US" sz="1500" kern="1200" dirty="0"/>
            <a:t> det ska </a:t>
          </a:r>
          <a:r>
            <a:rPr lang="en-US" sz="1500" kern="1200" dirty="0" err="1"/>
            <a:t>sättas</a:t>
          </a:r>
          <a:r>
            <a:rPr lang="en-US" sz="1500" kern="1200" dirty="0"/>
            <a:t> </a:t>
          </a:r>
          <a:r>
            <a:rPr lang="en-US" sz="1500" kern="1200" dirty="0" err="1"/>
            <a:t>färg</a:t>
          </a:r>
          <a:r>
            <a:rPr lang="en-US" sz="1500" kern="1200" dirty="0"/>
            <a:t>. </a:t>
          </a:r>
          <a:r>
            <a:rPr lang="en-US" sz="1500" kern="1200" dirty="0" err="1"/>
            <a:t>Börja</a:t>
          </a:r>
          <a:r>
            <a:rPr lang="en-US" sz="1500" kern="1200" dirty="0"/>
            <a:t> </a:t>
          </a:r>
          <a:r>
            <a:rPr lang="en-US" sz="1500" kern="1200" dirty="0" err="1"/>
            <a:t>måla</a:t>
          </a:r>
          <a:r>
            <a:rPr lang="en-US" sz="1500" kern="1200" dirty="0"/>
            <a:t>.</a:t>
          </a:r>
        </a:p>
      </dsp:txBody>
      <dsp:txXfrm>
        <a:off x="1107668" y="3508421"/>
        <a:ext cx="3730562" cy="958487"/>
      </dsp:txXfrm>
    </dsp:sp>
    <dsp:sp modelId="{2D906AB0-B12E-47D5-9603-800FBED4454E}">
      <dsp:nvSpPr>
        <dsp:cNvPr id="0" name=""/>
        <dsp:cNvSpPr/>
      </dsp:nvSpPr>
      <dsp:spPr>
        <a:xfrm>
          <a:off x="1437132" y="4638135"/>
          <a:ext cx="4811268" cy="1018127"/>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err="1"/>
            <a:t>Redovisas</a:t>
          </a:r>
          <a:r>
            <a:rPr lang="en-US" sz="1500" kern="1200" dirty="0"/>
            <a:t> </a:t>
          </a:r>
          <a:r>
            <a:rPr lang="en-US" sz="1500" kern="1200" dirty="0" err="1"/>
            <a:t>i</a:t>
          </a:r>
          <a:r>
            <a:rPr lang="en-US" sz="1500" kern="1200" dirty="0"/>
            <a:t> </a:t>
          </a:r>
          <a:r>
            <a:rPr lang="en-US" sz="1500" kern="1200" dirty="0" err="1"/>
            <a:t>halvklass</a:t>
          </a:r>
          <a:r>
            <a:rPr lang="en-US" sz="1500" kern="1200" dirty="0"/>
            <a:t> med det </a:t>
          </a:r>
          <a:r>
            <a:rPr lang="en-US" sz="1500" kern="1200" dirty="0" err="1"/>
            <a:t>färdiga</a:t>
          </a:r>
          <a:r>
            <a:rPr lang="en-US" sz="1500" kern="1200" dirty="0"/>
            <a:t> </a:t>
          </a:r>
          <a:r>
            <a:rPr lang="en-US" sz="1500" kern="1200" dirty="0" err="1"/>
            <a:t>föremålet</a:t>
          </a:r>
          <a:r>
            <a:rPr lang="en-US" sz="1500" kern="1200" dirty="0"/>
            <a:t>, </a:t>
          </a:r>
          <a:r>
            <a:rPr lang="en-US" sz="1500" kern="1200" dirty="0" err="1"/>
            <a:t>skissen</a:t>
          </a:r>
          <a:r>
            <a:rPr lang="en-US" sz="1500" kern="1200" dirty="0"/>
            <a:t> </a:t>
          </a:r>
          <a:r>
            <a:rPr lang="en-US" sz="1500" kern="1200" dirty="0" err="1"/>
            <a:t>och</a:t>
          </a:r>
          <a:r>
            <a:rPr lang="en-US" sz="1500" kern="1200" dirty="0"/>
            <a:t> </a:t>
          </a:r>
          <a:r>
            <a:rPr lang="en-US" sz="1500" kern="1200" dirty="0" err="1"/>
            <a:t>fakta</a:t>
          </a:r>
          <a:r>
            <a:rPr lang="en-US" sz="1500" kern="1200" dirty="0"/>
            <a:t>.</a:t>
          </a:r>
        </a:p>
      </dsp:txBody>
      <dsp:txXfrm>
        <a:off x="1466952" y="4667955"/>
        <a:ext cx="3730562" cy="958487"/>
      </dsp:txXfrm>
    </dsp:sp>
    <dsp:sp modelId="{9292E638-BE69-487E-8F8E-768945020671}">
      <dsp:nvSpPr>
        <dsp:cNvPr id="0" name=""/>
        <dsp:cNvSpPr/>
      </dsp:nvSpPr>
      <dsp:spPr>
        <a:xfrm>
          <a:off x="4149485" y="743798"/>
          <a:ext cx="661782" cy="661782"/>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298386" y="743798"/>
        <a:ext cx="363980" cy="497991"/>
      </dsp:txXfrm>
    </dsp:sp>
    <dsp:sp modelId="{F43D7CB9-28A4-4587-8A35-2FA80CED6C08}">
      <dsp:nvSpPr>
        <dsp:cNvPr id="0" name=""/>
        <dsp:cNvSpPr/>
      </dsp:nvSpPr>
      <dsp:spPr>
        <a:xfrm>
          <a:off x="4508768" y="1903332"/>
          <a:ext cx="661782" cy="661782"/>
        </a:xfrm>
        <a:prstGeom prst="downArrow">
          <a:avLst>
            <a:gd name="adj1" fmla="val 55000"/>
            <a:gd name="adj2" fmla="val 45000"/>
          </a:avLst>
        </a:prstGeom>
        <a:solidFill>
          <a:schemeClr val="accent5">
            <a:tint val="40000"/>
            <a:alpha val="90000"/>
            <a:hueOff val="-2246587"/>
            <a:satOff val="-7611"/>
            <a:lumOff val="-976"/>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657669" y="1903332"/>
        <a:ext cx="363980" cy="497991"/>
      </dsp:txXfrm>
    </dsp:sp>
    <dsp:sp modelId="{06806BC3-813E-4268-9D2E-4B0F8C6E182E}">
      <dsp:nvSpPr>
        <dsp:cNvPr id="0" name=""/>
        <dsp:cNvSpPr/>
      </dsp:nvSpPr>
      <dsp:spPr>
        <a:xfrm>
          <a:off x="4868051" y="3045897"/>
          <a:ext cx="661782" cy="661782"/>
        </a:xfrm>
        <a:prstGeom prst="downArrow">
          <a:avLst>
            <a:gd name="adj1" fmla="val 55000"/>
            <a:gd name="adj2" fmla="val 45000"/>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016952" y="3045897"/>
        <a:ext cx="363980" cy="497991"/>
      </dsp:txXfrm>
    </dsp:sp>
    <dsp:sp modelId="{51BA1DD1-C701-4232-B340-D26D593A5179}">
      <dsp:nvSpPr>
        <dsp:cNvPr id="0" name=""/>
        <dsp:cNvSpPr/>
      </dsp:nvSpPr>
      <dsp:spPr>
        <a:xfrm>
          <a:off x="5227334" y="4216744"/>
          <a:ext cx="661782" cy="661782"/>
        </a:xfrm>
        <a:prstGeom prst="downArrow">
          <a:avLst>
            <a:gd name="adj1" fmla="val 55000"/>
            <a:gd name="adj2" fmla="val 45000"/>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376235" y="4216744"/>
        <a:ext cx="363980" cy="497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9BE94-7CA5-44ED-9A52-7DA06C8E5A79}">
      <dsp:nvSpPr>
        <dsp:cNvPr id="0" name=""/>
        <dsp:cNvSpPr/>
      </dsp:nvSpPr>
      <dsp:spPr>
        <a:xfrm>
          <a:off x="0" y="0"/>
          <a:ext cx="2443490" cy="441811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4" tIns="330200" rIns="190504" bIns="330200" numCol="1" spcCol="1270" anchor="t" anchorCtr="0">
          <a:noAutofit/>
        </a:bodyPr>
        <a:lstStyle/>
        <a:p>
          <a:pPr marL="0" lvl="0" indent="0" algn="l" defTabSz="488950">
            <a:lnSpc>
              <a:spcPct val="90000"/>
            </a:lnSpc>
            <a:spcBef>
              <a:spcPct val="0"/>
            </a:spcBef>
            <a:spcAft>
              <a:spcPct val="35000"/>
            </a:spcAft>
            <a:buNone/>
          </a:pPr>
          <a:r>
            <a:rPr lang="en-US" sz="1100" kern="1200" dirty="0"/>
            <a:t>A – </a:t>
          </a:r>
          <a:r>
            <a:rPr lang="en-US" sz="1100" b="1" kern="1200" dirty="0" err="1"/>
            <a:t>som</a:t>
          </a:r>
          <a:r>
            <a:rPr lang="en-US" sz="1100" b="1" kern="1200" dirty="0"/>
            <a:t> </a:t>
          </a:r>
          <a:r>
            <a:rPr lang="en-US" sz="1100" b="1" kern="1200" dirty="0" err="1"/>
            <a:t>texten</a:t>
          </a:r>
          <a:r>
            <a:rPr lang="en-US" sz="1100" b="1" kern="1200" dirty="0"/>
            <a:t> till </a:t>
          </a:r>
          <a:r>
            <a:rPr lang="en-US" sz="1100" b="1" kern="1200" dirty="0" err="1"/>
            <a:t>höger</a:t>
          </a:r>
          <a:r>
            <a:rPr lang="en-US" sz="1100" b="1" kern="1200" dirty="0"/>
            <a:t>, </a:t>
          </a:r>
          <a:r>
            <a:rPr lang="en-US" sz="1100" b="1" kern="1200" dirty="0" err="1"/>
            <a:t>samt</a:t>
          </a:r>
          <a:br>
            <a:rPr lang="en-US" sz="1100" kern="1200" dirty="0"/>
          </a:br>
          <a:r>
            <a:rPr lang="sv-SE" sz="1100" b="1" i="0" kern="1200" dirty="0"/>
            <a:t>Du ska ha jobbat till största delen noggrant och löst problem under arbetets väg på ett konstruktivt sätt. Du visar tydligt vad du har tagit inspiration utav samt man kan tydligt se formen och stilen till antika greklansföremål du gjort. Du kan argumentera sakligt för dina åsikter och är med i diskussionen under redovisningen samt skrivit ned fakta </a:t>
          </a:r>
          <a:r>
            <a:rPr lang="sv-SE" sz="1100" b="1" i="0" kern="1200" dirty="0" err="1"/>
            <a:t>omdin</a:t>
          </a:r>
          <a:r>
            <a:rPr lang="sv-SE" sz="1100" b="1" i="0" kern="1200" dirty="0"/>
            <a:t> valda </a:t>
          </a:r>
          <a:r>
            <a:rPr lang="sv-SE" sz="1100" b="1" i="0" kern="1200" dirty="0" err="1"/>
            <a:t>vasform</a:t>
          </a:r>
          <a:r>
            <a:rPr lang="sv-SE" sz="1100" b="1" i="0" kern="1200" dirty="0"/>
            <a:t> och stil.</a:t>
          </a:r>
          <a:endParaRPr lang="en-US" sz="1100" kern="1200" dirty="0"/>
        </a:p>
      </dsp:txBody>
      <dsp:txXfrm>
        <a:off x="0" y="1678881"/>
        <a:ext cx="2443490" cy="2650866"/>
      </dsp:txXfrm>
    </dsp:sp>
    <dsp:sp modelId="{49420CAE-C14D-445E-9C50-814F819A8B25}">
      <dsp:nvSpPr>
        <dsp:cNvPr id="0" name=""/>
        <dsp:cNvSpPr/>
      </dsp:nvSpPr>
      <dsp:spPr>
        <a:xfrm>
          <a:off x="729939" y="374109"/>
          <a:ext cx="1026266" cy="1026266"/>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2" tIns="12700" rIns="80012" bIns="12700" numCol="1" spcCol="1270" anchor="ctr" anchorCtr="0">
          <a:noAutofit/>
        </a:bodyPr>
        <a:lstStyle/>
        <a:p>
          <a:pPr marL="0" lvl="0" indent="0" algn="ctr" defTabSz="2133600">
            <a:lnSpc>
              <a:spcPct val="90000"/>
            </a:lnSpc>
            <a:spcBef>
              <a:spcPct val="0"/>
            </a:spcBef>
            <a:spcAft>
              <a:spcPct val="35000"/>
            </a:spcAft>
            <a:buNone/>
          </a:pPr>
          <a:endParaRPr lang="en-US" sz="4800" b="1" kern="1200"/>
        </a:p>
      </dsp:txBody>
      <dsp:txXfrm>
        <a:off x="880232" y="524402"/>
        <a:ext cx="725680" cy="725680"/>
      </dsp:txXfrm>
    </dsp:sp>
    <dsp:sp modelId="{8A63C37D-1E37-4E6E-8EBC-382D529F42F2}">
      <dsp:nvSpPr>
        <dsp:cNvPr id="0" name=""/>
        <dsp:cNvSpPr/>
      </dsp:nvSpPr>
      <dsp:spPr>
        <a:xfrm>
          <a:off x="3080" y="4005100"/>
          <a:ext cx="2443490" cy="72"/>
        </a:xfrm>
        <a:prstGeom prst="rect">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B9A2-370E-4732-BC51-9240DCFF7E71}">
      <dsp:nvSpPr>
        <dsp:cNvPr id="0" name=""/>
        <dsp:cNvSpPr/>
      </dsp:nvSpPr>
      <dsp:spPr>
        <a:xfrm>
          <a:off x="2690920" y="14"/>
          <a:ext cx="2443490" cy="4418110"/>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4" tIns="330200" rIns="190504" bIns="330200" numCol="1" spcCol="1270" anchor="t" anchorCtr="0">
          <a:noAutofit/>
        </a:bodyPr>
        <a:lstStyle/>
        <a:p>
          <a:pPr marL="0" lvl="0" indent="0" algn="l" defTabSz="488950">
            <a:lnSpc>
              <a:spcPct val="90000"/>
            </a:lnSpc>
            <a:spcBef>
              <a:spcPct val="0"/>
            </a:spcBef>
            <a:spcAft>
              <a:spcPct val="35000"/>
            </a:spcAft>
            <a:buNone/>
          </a:pPr>
          <a:r>
            <a:rPr lang="en-US" sz="1100" kern="1200" dirty="0"/>
            <a:t>C – </a:t>
          </a:r>
          <a:r>
            <a:rPr lang="en-US" sz="1100" b="1" kern="1200" dirty="0" err="1"/>
            <a:t>som</a:t>
          </a:r>
          <a:r>
            <a:rPr lang="en-US" sz="1100" b="1" kern="1200" dirty="0"/>
            <a:t> </a:t>
          </a:r>
          <a:r>
            <a:rPr lang="en-US" sz="1100" b="1" kern="1200" dirty="0" err="1"/>
            <a:t>texten</a:t>
          </a:r>
          <a:r>
            <a:rPr lang="en-US" sz="1100" b="1" kern="1200" dirty="0"/>
            <a:t> till </a:t>
          </a:r>
          <a:r>
            <a:rPr lang="en-US" sz="1100" b="1" kern="1200" dirty="0" err="1"/>
            <a:t>höger</a:t>
          </a:r>
          <a:r>
            <a:rPr lang="en-US" sz="1100" b="1" kern="1200" dirty="0"/>
            <a:t>, </a:t>
          </a:r>
          <a:r>
            <a:rPr lang="en-US" sz="1100" b="1" kern="1200" dirty="0" err="1"/>
            <a:t>samt</a:t>
          </a:r>
          <a:br>
            <a:rPr lang="sv-SE" sz="1100" b="1" i="0" kern="1200" dirty="0"/>
          </a:br>
          <a:r>
            <a:rPr lang="sv-SE" sz="1100" b="1" i="0" kern="1200" dirty="0"/>
            <a:t>Du ska ha jobbat till stor del noggrant och det ska för betraktaren framgå vad du har skapat och få lervasens former och färger att fungera bra tillsammans. Du ska dessutom ha  skrivit ned fakta om din valda </a:t>
          </a:r>
          <a:r>
            <a:rPr lang="sv-SE" sz="1100" b="1" i="0" kern="1200" dirty="0" err="1"/>
            <a:t>vasform</a:t>
          </a:r>
          <a:r>
            <a:rPr lang="sv-SE" sz="1100" b="1" i="0" kern="1200" dirty="0"/>
            <a:t> och stil.</a:t>
          </a:r>
          <a:endParaRPr lang="en-US" sz="1100" kern="1200" dirty="0"/>
        </a:p>
      </dsp:txBody>
      <dsp:txXfrm>
        <a:off x="2690920" y="1678896"/>
        <a:ext cx="2443490" cy="2650866"/>
      </dsp:txXfrm>
    </dsp:sp>
    <dsp:sp modelId="{C68B6C5E-CE04-4346-BC69-5866B0C96867}">
      <dsp:nvSpPr>
        <dsp:cNvPr id="0" name=""/>
        <dsp:cNvSpPr/>
      </dsp:nvSpPr>
      <dsp:spPr>
        <a:xfrm>
          <a:off x="3363028" y="376716"/>
          <a:ext cx="1026266" cy="1026266"/>
        </a:xfrm>
        <a:prstGeom prst="ellipse">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2" tIns="12700" rIns="80012" bIns="1270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3513321" y="527009"/>
        <a:ext cx="725680" cy="725680"/>
      </dsp:txXfrm>
    </dsp:sp>
    <dsp:sp modelId="{8D7C7354-3C99-444D-859F-85A5C31A0A12}">
      <dsp:nvSpPr>
        <dsp:cNvPr id="0" name=""/>
        <dsp:cNvSpPr/>
      </dsp:nvSpPr>
      <dsp:spPr>
        <a:xfrm>
          <a:off x="2690920" y="4005100"/>
          <a:ext cx="2443490" cy="72"/>
        </a:xfrm>
        <a:prstGeom prst="rect">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9567D-BEA8-4518-B223-6BF790EB4EB1}">
      <dsp:nvSpPr>
        <dsp:cNvPr id="0" name=""/>
        <dsp:cNvSpPr/>
      </dsp:nvSpPr>
      <dsp:spPr>
        <a:xfrm>
          <a:off x="5378760" y="14"/>
          <a:ext cx="2443490" cy="4418110"/>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4" tIns="330200" rIns="190504" bIns="330200" numCol="1" spcCol="1270" anchor="t" anchorCtr="0">
          <a:noAutofit/>
        </a:bodyPr>
        <a:lstStyle/>
        <a:p>
          <a:pPr marL="0" lvl="0" indent="0" algn="l" defTabSz="488950">
            <a:lnSpc>
              <a:spcPct val="90000"/>
            </a:lnSpc>
            <a:spcBef>
              <a:spcPct val="0"/>
            </a:spcBef>
            <a:spcAft>
              <a:spcPct val="35000"/>
            </a:spcAft>
            <a:buNone/>
          </a:pPr>
          <a:r>
            <a:rPr lang="en-US" sz="1100" kern="1200" dirty="0"/>
            <a:t>E – </a:t>
          </a:r>
          <a:r>
            <a:rPr lang="sv-SE" sz="1100" b="1" i="0" kern="1200" dirty="0"/>
            <a:t>du ska ha genomfört uppgiften i sin helhet.</a:t>
          </a:r>
          <a:br>
            <a:rPr lang="sv-SE" sz="1100" b="1" i="0" kern="1200" dirty="0"/>
          </a:br>
          <a:r>
            <a:rPr lang="sv-SE" sz="1100" b="1" i="0" kern="1200" dirty="0"/>
            <a:t>Du ska ha testat på att skapa en </a:t>
          </a:r>
          <a:r>
            <a:rPr lang="sv-SE" sz="1100" b="1" i="0" kern="1200" dirty="0" err="1"/>
            <a:t>keramikform</a:t>
          </a:r>
          <a:r>
            <a:rPr lang="sv-SE" sz="1100" b="1" i="0" kern="1200" dirty="0"/>
            <a:t> med hjälp av lera satt ihop ditt arbete så att din skulptur kan visas. Du kan reflektera muntligt över materialen du testat på och kunna berätta vad du har tänkt med ditt konstverk.</a:t>
          </a:r>
          <a:endParaRPr lang="en-US" sz="1100" kern="1200" dirty="0"/>
        </a:p>
      </dsp:txBody>
      <dsp:txXfrm>
        <a:off x="5378760" y="1678896"/>
        <a:ext cx="2443490" cy="2650866"/>
      </dsp:txXfrm>
    </dsp:sp>
    <dsp:sp modelId="{CC5776DB-BBCF-43BF-80E9-0E3EC514C9D5}">
      <dsp:nvSpPr>
        <dsp:cNvPr id="0" name=""/>
        <dsp:cNvSpPr/>
      </dsp:nvSpPr>
      <dsp:spPr>
        <a:xfrm>
          <a:off x="6019177" y="376716"/>
          <a:ext cx="1026266" cy="1026266"/>
        </a:xfrm>
        <a:prstGeom prst="ellipse">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2" tIns="12700" rIns="80012" bIns="1270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6169470" y="527009"/>
        <a:ext cx="725680" cy="725680"/>
      </dsp:txXfrm>
    </dsp:sp>
    <dsp:sp modelId="{FCF88A19-EDC6-484D-B960-73DA2487531D}">
      <dsp:nvSpPr>
        <dsp:cNvPr id="0" name=""/>
        <dsp:cNvSpPr/>
      </dsp:nvSpPr>
      <dsp:spPr>
        <a:xfrm>
          <a:off x="5378760" y="4005100"/>
          <a:ext cx="2443490" cy="72"/>
        </a:xfrm>
        <a:prstGeom prst="rect">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050272-E356-4927-A373-2F0CD58737DE}">
      <dsp:nvSpPr>
        <dsp:cNvPr id="0" name=""/>
        <dsp:cNvSpPr/>
      </dsp:nvSpPr>
      <dsp:spPr>
        <a:xfrm>
          <a:off x="8066600" y="14"/>
          <a:ext cx="2443490" cy="441811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4" tIns="330200" rIns="190504" bIns="330200" numCol="1" spcCol="1270" anchor="t" anchorCtr="0">
          <a:noAutofit/>
        </a:bodyPr>
        <a:lstStyle/>
        <a:p>
          <a:pPr marL="0" lvl="0" indent="0" algn="l" defTabSz="488950">
            <a:lnSpc>
              <a:spcPct val="90000"/>
            </a:lnSpc>
            <a:spcBef>
              <a:spcPct val="0"/>
            </a:spcBef>
            <a:spcAft>
              <a:spcPct val="35000"/>
            </a:spcAft>
            <a:buNone/>
          </a:pPr>
          <a:r>
            <a:rPr lang="en-US" sz="1100" kern="1200" dirty="0"/>
            <a:t>F- </a:t>
          </a:r>
          <a:r>
            <a:rPr lang="en-US" sz="1100" b="1" kern="1200" dirty="0" err="1"/>
            <a:t>underkänd</a:t>
          </a:r>
          <a:r>
            <a:rPr lang="en-US" sz="1100" b="1" kern="1200" dirty="0"/>
            <a:t> </a:t>
          </a:r>
          <a:r>
            <a:rPr lang="en-US" sz="1100" b="1" kern="1200" dirty="0" err="1"/>
            <a:t>blir</a:t>
          </a:r>
          <a:r>
            <a:rPr lang="en-US" sz="1100" b="1" kern="1200" dirty="0"/>
            <a:t> du om du </a:t>
          </a:r>
          <a:r>
            <a:rPr lang="en-US" sz="1100" b="1" kern="1200" dirty="0" err="1"/>
            <a:t>inte</a:t>
          </a:r>
          <a:r>
            <a:rPr lang="en-US" sz="1100" b="1" kern="1200" dirty="0"/>
            <a:t> </a:t>
          </a:r>
          <a:r>
            <a:rPr lang="en-US" sz="1100" b="1" kern="1200" dirty="0" err="1"/>
            <a:t>löser</a:t>
          </a:r>
          <a:r>
            <a:rPr lang="en-US" sz="1100" b="1" kern="1200" dirty="0"/>
            <a:t> </a:t>
          </a:r>
          <a:r>
            <a:rPr lang="en-US" sz="1100" b="1" kern="1200" dirty="0" err="1"/>
            <a:t>uppgiften</a:t>
          </a:r>
          <a:r>
            <a:rPr lang="en-US" sz="1100" b="1" kern="1200" dirty="0"/>
            <a:t> </a:t>
          </a:r>
          <a:r>
            <a:rPr lang="en-US" sz="1100" b="1" kern="1200" dirty="0" err="1"/>
            <a:t>enligt</a:t>
          </a:r>
          <a:r>
            <a:rPr lang="en-US" sz="1100" b="1" kern="1200" dirty="0"/>
            <a:t> </a:t>
          </a:r>
          <a:r>
            <a:rPr lang="en-US" sz="1100" b="1" kern="1200" dirty="0" err="1"/>
            <a:t>anvisningar</a:t>
          </a:r>
          <a:r>
            <a:rPr lang="en-US" sz="1100" b="1" kern="1200" dirty="0"/>
            <a:t> </a:t>
          </a:r>
          <a:r>
            <a:rPr lang="en-US" sz="1100" b="1" kern="1200" dirty="0" err="1"/>
            <a:t>och</a:t>
          </a:r>
          <a:r>
            <a:rPr lang="en-US" sz="1100" b="1" kern="1200" dirty="0"/>
            <a:t>/</a:t>
          </a:r>
          <a:r>
            <a:rPr lang="en-US" sz="1100" b="1" kern="1200" dirty="0" err="1"/>
            <a:t>eller</a:t>
          </a:r>
          <a:r>
            <a:rPr lang="en-US" sz="1100" b="1" kern="1200" dirty="0"/>
            <a:t> </a:t>
          </a:r>
          <a:r>
            <a:rPr lang="en-US" sz="1100" b="1" kern="1200" dirty="0" err="1"/>
            <a:t>inte</a:t>
          </a:r>
          <a:r>
            <a:rPr lang="en-US" sz="1100" b="1" kern="1200" dirty="0"/>
            <a:t> </a:t>
          </a:r>
          <a:r>
            <a:rPr lang="en-US" sz="1100" b="1" kern="1200" dirty="0" err="1"/>
            <a:t>deltar</a:t>
          </a:r>
          <a:r>
            <a:rPr lang="en-US" sz="1100" b="1" kern="1200" dirty="0"/>
            <a:t> </a:t>
          </a:r>
          <a:r>
            <a:rPr lang="en-US" sz="1100" b="1" kern="1200" dirty="0" err="1"/>
            <a:t>i</a:t>
          </a:r>
          <a:r>
            <a:rPr lang="en-US" sz="1100" b="1" kern="1200" dirty="0"/>
            <a:t> den </a:t>
          </a:r>
          <a:r>
            <a:rPr lang="en-US" sz="1100" b="1" kern="1200" dirty="0" err="1"/>
            <a:t>muntliga</a:t>
          </a:r>
          <a:r>
            <a:rPr lang="en-US" sz="1100" b="1" kern="1200" dirty="0"/>
            <a:t>/</a:t>
          </a:r>
          <a:r>
            <a:rPr lang="en-US" sz="1100" b="1" kern="1200"/>
            <a:t>skriftliga </a:t>
          </a:r>
          <a:r>
            <a:rPr lang="en-US" sz="1100" b="1" kern="1200" dirty="0" err="1"/>
            <a:t>presentationen</a:t>
          </a:r>
          <a:r>
            <a:rPr lang="en-US" sz="1100" b="1" kern="1200" dirty="0"/>
            <a:t>. </a:t>
          </a:r>
          <a:r>
            <a:rPr lang="en-US" sz="1100" b="1" kern="1200" dirty="0" err="1"/>
            <a:t>Då</a:t>
          </a:r>
          <a:r>
            <a:rPr lang="en-US" sz="1100" b="1" kern="1200" dirty="0"/>
            <a:t> </a:t>
          </a:r>
          <a:r>
            <a:rPr lang="en-US" sz="1100" b="1" kern="1200" dirty="0" err="1"/>
            <a:t>saknas</a:t>
          </a:r>
          <a:r>
            <a:rPr lang="en-US" sz="1100" b="1" kern="1200" dirty="0"/>
            <a:t> </a:t>
          </a:r>
          <a:r>
            <a:rPr lang="en-US" sz="1100" b="1" kern="1200" dirty="0" err="1"/>
            <a:t>underlag</a:t>
          </a:r>
          <a:r>
            <a:rPr lang="en-US" sz="1100" b="1" kern="1200" dirty="0"/>
            <a:t> </a:t>
          </a:r>
          <a:r>
            <a:rPr lang="en-US" sz="1100" b="1" kern="1200" dirty="0" err="1"/>
            <a:t>för</a:t>
          </a:r>
          <a:r>
            <a:rPr lang="en-US" sz="1100" b="1" kern="1200" dirty="0"/>
            <a:t> </a:t>
          </a:r>
          <a:r>
            <a:rPr lang="en-US" sz="1100" b="1" kern="1200" dirty="0" err="1"/>
            <a:t>bedömning</a:t>
          </a:r>
          <a:r>
            <a:rPr lang="en-US" sz="1100" b="1" kern="1200" dirty="0"/>
            <a:t>.</a:t>
          </a:r>
        </a:p>
      </dsp:txBody>
      <dsp:txXfrm>
        <a:off x="8066600" y="1678896"/>
        <a:ext cx="2443490" cy="2650866"/>
      </dsp:txXfrm>
    </dsp:sp>
    <dsp:sp modelId="{FD285A39-9258-49C3-AD6F-A903A70183B0}">
      <dsp:nvSpPr>
        <dsp:cNvPr id="0" name=""/>
        <dsp:cNvSpPr/>
      </dsp:nvSpPr>
      <dsp:spPr>
        <a:xfrm>
          <a:off x="8775212" y="376716"/>
          <a:ext cx="1026266" cy="1026266"/>
        </a:xfrm>
        <a:prstGeom prst="ellipse">
          <a:avLst/>
        </a:prstGeom>
        <a:solidFill>
          <a:schemeClr val="bg1"/>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2" tIns="12700" rIns="80012" bIns="1270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8925505" y="527009"/>
        <a:ext cx="725680" cy="725680"/>
      </dsp:txXfrm>
    </dsp:sp>
    <dsp:sp modelId="{2170E088-4DB8-4821-8421-4C72FED63E65}">
      <dsp:nvSpPr>
        <dsp:cNvPr id="0" name=""/>
        <dsp:cNvSpPr/>
      </dsp:nvSpPr>
      <dsp:spPr>
        <a:xfrm>
          <a:off x="8066600" y="4005100"/>
          <a:ext cx="2443490"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CB2312-C873-4A99-BB09-2B35C65745A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B4653A8-E8AB-4AE2-8550-8F5D6AFDAE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51F3EBA-4C5F-4078-A104-7167AE963D2E}"/>
              </a:ext>
            </a:extLst>
          </p:cNvPr>
          <p:cNvSpPr>
            <a:spLocks noGrp="1"/>
          </p:cNvSpPr>
          <p:nvPr>
            <p:ph type="dt" sz="half" idx="10"/>
          </p:nvPr>
        </p:nvSpPr>
        <p:spPr/>
        <p:txBody>
          <a:bodyPr/>
          <a:lstStyle/>
          <a:p>
            <a:fld id="{35A6F56B-AF1D-477E-8933-B5627248B4D9}" type="datetimeFigureOut">
              <a:rPr lang="sv-SE" smtClean="0"/>
              <a:t>2021-12-03</a:t>
            </a:fld>
            <a:endParaRPr lang="sv-SE"/>
          </a:p>
        </p:txBody>
      </p:sp>
      <p:sp>
        <p:nvSpPr>
          <p:cNvPr id="5" name="Platshållare för sidfot 4">
            <a:extLst>
              <a:ext uri="{FF2B5EF4-FFF2-40B4-BE49-F238E27FC236}">
                <a16:creationId xmlns:a16="http://schemas.microsoft.com/office/drawing/2014/main" id="{C9DDEBF7-9337-4AA4-958F-A2BB9BF82E9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51F2015-811F-4032-B8D3-46F316E4FC93}"/>
              </a:ext>
            </a:extLst>
          </p:cNvPr>
          <p:cNvSpPr>
            <a:spLocks noGrp="1"/>
          </p:cNvSpPr>
          <p:nvPr>
            <p:ph type="sldNum" sz="quarter" idx="12"/>
          </p:nvPr>
        </p:nvSpPr>
        <p:spPr/>
        <p:txBody>
          <a:bodyPr/>
          <a:lstStyle/>
          <a:p>
            <a:fld id="{E9DD28B2-F6AC-4C81-8E45-487093745FA6}" type="slidenum">
              <a:rPr lang="sv-SE" smtClean="0"/>
              <a:t>‹#›</a:t>
            </a:fld>
            <a:endParaRPr lang="sv-SE"/>
          </a:p>
        </p:txBody>
      </p:sp>
    </p:spTree>
    <p:extLst>
      <p:ext uri="{BB962C8B-B14F-4D97-AF65-F5344CB8AC3E}">
        <p14:creationId xmlns:p14="http://schemas.microsoft.com/office/powerpoint/2010/main" val="396348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5C57CC-B77B-4187-BB69-4D0EC697721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A59C540-5C3E-499D-A1D4-0EC541D9B70B}"/>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AA3FE29-ADBA-4457-BD3B-B39B69435913}"/>
              </a:ext>
            </a:extLst>
          </p:cNvPr>
          <p:cNvSpPr>
            <a:spLocks noGrp="1"/>
          </p:cNvSpPr>
          <p:nvPr>
            <p:ph type="dt" sz="half" idx="10"/>
          </p:nvPr>
        </p:nvSpPr>
        <p:spPr/>
        <p:txBody>
          <a:bodyPr/>
          <a:lstStyle/>
          <a:p>
            <a:fld id="{35A6F56B-AF1D-477E-8933-B5627248B4D9}" type="datetimeFigureOut">
              <a:rPr lang="sv-SE" smtClean="0"/>
              <a:t>2021-12-03</a:t>
            </a:fld>
            <a:endParaRPr lang="sv-SE"/>
          </a:p>
        </p:txBody>
      </p:sp>
      <p:sp>
        <p:nvSpPr>
          <p:cNvPr id="5" name="Platshållare för sidfot 4">
            <a:extLst>
              <a:ext uri="{FF2B5EF4-FFF2-40B4-BE49-F238E27FC236}">
                <a16:creationId xmlns:a16="http://schemas.microsoft.com/office/drawing/2014/main" id="{4F80FE31-ED77-448A-A533-A2506157610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27F3E8-496C-4427-A1BA-43DDA39C0D21}"/>
              </a:ext>
            </a:extLst>
          </p:cNvPr>
          <p:cNvSpPr>
            <a:spLocks noGrp="1"/>
          </p:cNvSpPr>
          <p:nvPr>
            <p:ph type="sldNum" sz="quarter" idx="12"/>
          </p:nvPr>
        </p:nvSpPr>
        <p:spPr/>
        <p:txBody>
          <a:bodyPr/>
          <a:lstStyle/>
          <a:p>
            <a:fld id="{E9DD28B2-F6AC-4C81-8E45-487093745FA6}" type="slidenum">
              <a:rPr lang="sv-SE" smtClean="0"/>
              <a:t>‹#›</a:t>
            </a:fld>
            <a:endParaRPr lang="sv-SE"/>
          </a:p>
        </p:txBody>
      </p:sp>
    </p:spTree>
    <p:extLst>
      <p:ext uri="{BB962C8B-B14F-4D97-AF65-F5344CB8AC3E}">
        <p14:creationId xmlns:p14="http://schemas.microsoft.com/office/powerpoint/2010/main" val="129610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CBE8F7B-1D98-4DF0-A206-C5DB72C0898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BD13DB5-9A75-4858-8F29-D3ECEE54C88F}"/>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092FC36-58AA-4A8A-9690-021107937D3A}"/>
              </a:ext>
            </a:extLst>
          </p:cNvPr>
          <p:cNvSpPr>
            <a:spLocks noGrp="1"/>
          </p:cNvSpPr>
          <p:nvPr>
            <p:ph type="dt" sz="half" idx="10"/>
          </p:nvPr>
        </p:nvSpPr>
        <p:spPr/>
        <p:txBody>
          <a:bodyPr/>
          <a:lstStyle/>
          <a:p>
            <a:fld id="{35A6F56B-AF1D-477E-8933-B5627248B4D9}" type="datetimeFigureOut">
              <a:rPr lang="sv-SE" smtClean="0"/>
              <a:t>2021-12-03</a:t>
            </a:fld>
            <a:endParaRPr lang="sv-SE"/>
          </a:p>
        </p:txBody>
      </p:sp>
      <p:sp>
        <p:nvSpPr>
          <p:cNvPr id="5" name="Platshållare för sidfot 4">
            <a:extLst>
              <a:ext uri="{FF2B5EF4-FFF2-40B4-BE49-F238E27FC236}">
                <a16:creationId xmlns:a16="http://schemas.microsoft.com/office/drawing/2014/main" id="{C16AC29D-D2A8-4630-AD77-4937C2CE514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D6B9137-0BBB-4B0B-BE23-E87F432F29FA}"/>
              </a:ext>
            </a:extLst>
          </p:cNvPr>
          <p:cNvSpPr>
            <a:spLocks noGrp="1"/>
          </p:cNvSpPr>
          <p:nvPr>
            <p:ph type="sldNum" sz="quarter" idx="12"/>
          </p:nvPr>
        </p:nvSpPr>
        <p:spPr/>
        <p:txBody>
          <a:bodyPr/>
          <a:lstStyle/>
          <a:p>
            <a:fld id="{E9DD28B2-F6AC-4C81-8E45-487093745FA6}" type="slidenum">
              <a:rPr lang="sv-SE" smtClean="0"/>
              <a:t>‹#›</a:t>
            </a:fld>
            <a:endParaRPr lang="sv-SE"/>
          </a:p>
        </p:txBody>
      </p:sp>
    </p:spTree>
    <p:extLst>
      <p:ext uri="{BB962C8B-B14F-4D97-AF65-F5344CB8AC3E}">
        <p14:creationId xmlns:p14="http://schemas.microsoft.com/office/powerpoint/2010/main" val="182413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257260-D39F-4767-B6E8-388D9FFFD55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6DC92F7-4EF3-4198-846C-2C02C95CE46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C9C0A16-A56A-4D42-9375-051C03961F4C}"/>
              </a:ext>
            </a:extLst>
          </p:cNvPr>
          <p:cNvSpPr>
            <a:spLocks noGrp="1"/>
          </p:cNvSpPr>
          <p:nvPr>
            <p:ph type="dt" sz="half" idx="10"/>
          </p:nvPr>
        </p:nvSpPr>
        <p:spPr/>
        <p:txBody>
          <a:bodyPr/>
          <a:lstStyle/>
          <a:p>
            <a:fld id="{35A6F56B-AF1D-477E-8933-B5627248B4D9}" type="datetimeFigureOut">
              <a:rPr lang="sv-SE" smtClean="0"/>
              <a:t>2021-12-03</a:t>
            </a:fld>
            <a:endParaRPr lang="sv-SE"/>
          </a:p>
        </p:txBody>
      </p:sp>
      <p:sp>
        <p:nvSpPr>
          <p:cNvPr id="5" name="Platshållare för sidfot 4">
            <a:extLst>
              <a:ext uri="{FF2B5EF4-FFF2-40B4-BE49-F238E27FC236}">
                <a16:creationId xmlns:a16="http://schemas.microsoft.com/office/drawing/2014/main" id="{64A887C8-373F-4A6F-AD07-B682C9AFEF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3E1283D-90DB-4295-8ED8-8BBBCF14C0D3}"/>
              </a:ext>
            </a:extLst>
          </p:cNvPr>
          <p:cNvSpPr>
            <a:spLocks noGrp="1"/>
          </p:cNvSpPr>
          <p:nvPr>
            <p:ph type="sldNum" sz="quarter" idx="12"/>
          </p:nvPr>
        </p:nvSpPr>
        <p:spPr/>
        <p:txBody>
          <a:bodyPr/>
          <a:lstStyle/>
          <a:p>
            <a:fld id="{E9DD28B2-F6AC-4C81-8E45-487093745FA6}" type="slidenum">
              <a:rPr lang="sv-SE" smtClean="0"/>
              <a:t>‹#›</a:t>
            </a:fld>
            <a:endParaRPr lang="sv-SE"/>
          </a:p>
        </p:txBody>
      </p:sp>
    </p:spTree>
    <p:extLst>
      <p:ext uri="{BB962C8B-B14F-4D97-AF65-F5344CB8AC3E}">
        <p14:creationId xmlns:p14="http://schemas.microsoft.com/office/powerpoint/2010/main" val="83924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8B1990-872F-47A9-A629-CB1C5C37827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1069D31-1D8B-481E-BEA0-34E6ADF810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2D842AE1-7BA8-4985-9CF4-839CF8683ABC}"/>
              </a:ext>
            </a:extLst>
          </p:cNvPr>
          <p:cNvSpPr>
            <a:spLocks noGrp="1"/>
          </p:cNvSpPr>
          <p:nvPr>
            <p:ph type="dt" sz="half" idx="10"/>
          </p:nvPr>
        </p:nvSpPr>
        <p:spPr/>
        <p:txBody>
          <a:bodyPr/>
          <a:lstStyle/>
          <a:p>
            <a:fld id="{35A6F56B-AF1D-477E-8933-B5627248B4D9}" type="datetimeFigureOut">
              <a:rPr lang="sv-SE" smtClean="0"/>
              <a:t>2021-12-03</a:t>
            </a:fld>
            <a:endParaRPr lang="sv-SE"/>
          </a:p>
        </p:txBody>
      </p:sp>
      <p:sp>
        <p:nvSpPr>
          <p:cNvPr id="5" name="Platshållare för sidfot 4">
            <a:extLst>
              <a:ext uri="{FF2B5EF4-FFF2-40B4-BE49-F238E27FC236}">
                <a16:creationId xmlns:a16="http://schemas.microsoft.com/office/drawing/2014/main" id="{630DA926-22BF-423C-977F-0010D226411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AE2614D-552E-4431-B5EB-F0CF626726F4}"/>
              </a:ext>
            </a:extLst>
          </p:cNvPr>
          <p:cNvSpPr>
            <a:spLocks noGrp="1"/>
          </p:cNvSpPr>
          <p:nvPr>
            <p:ph type="sldNum" sz="quarter" idx="12"/>
          </p:nvPr>
        </p:nvSpPr>
        <p:spPr/>
        <p:txBody>
          <a:bodyPr/>
          <a:lstStyle/>
          <a:p>
            <a:fld id="{E9DD28B2-F6AC-4C81-8E45-487093745FA6}" type="slidenum">
              <a:rPr lang="sv-SE" smtClean="0"/>
              <a:t>‹#›</a:t>
            </a:fld>
            <a:endParaRPr lang="sv-SE"/>
          </a:p>
        </p:txBody>
      </p:sp>
    </p:spTree>
    <p:extLst>
      <p:ext uri="{BB962C8B-B14F-4D97-AF65-F5344CB8AC3E}">
        <p14:creationId xmlns:p14="http://schemas.microsoft.com/office/powerpoint/2010/main" val="387162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EA5FAA-B1FE-434E-AA7A-487A6AD4EF1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CF2B949-7484-4964-9285-C0692CD38ECD}"/>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0A65AF5-1E2A-4D97-8C6A-06251994A274}"/>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8ACD32C-96D8-4693-AD8B-027C788B88B7}"/>
              </a:ext>
            </a:extLst>
          </p:cNvPr>
          <p:cNvSpPr>
            <a:spLocks noGrp="1"/>
          </p:cNvSpPr>
          <p:nvPr>
            <p:ph type="dt" sz="half" idx="10"/>
          </p:nvPr>
        </p:nvSpPr>
        <p:spPr/>
        <p:txBody>
          <a:bodyPr/>
          <a:lstStyle/>
          <a:p>
            <a:fld id="{35A6F56B-AF1D-477E-8933-B5627248B4D9}" type="datetimeFigureOut">
              <a:rPr lang="sv-SE" smtClean="0"/>
              <a:t>2021-12-03</a:t>
            </a:fld>
            <a:endParaRPr lang="sv-SE"/>
          </a:p>
        </p:txBody>
      </p:sp>
      <p:sp>
        <p:nvSpPr>
          <p:cNvPr id="6" name="Platshållare för sidfot 5">
            <a:extLst>
              <a:ext uri="{FF2B5EF4-FFF2-40B4-BE49-F238E27FC236}">
                <a16:creationId xmlns:a16="http://schemas.microsoft.com/office/drawing/2014/main" id="{E096DDE7-BDF7-4DE1-86F0-735F7F67168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82D868E-8975-4458-857E-3B8281F716EA}"/>
              </a:ext>
            </a:extLst>
          </p:cNvPr>
          <p:cNvSpPr>
            <a:spLocks noGrp="1"/>
          </p:cNvSpPr>
          <p:nvPr>
            <p:ph type="sldNum" sz="quarter" idx="12"/>
          </p:nvPr>
        </p:nvSpPr>
        <p:spPr/>
        <p:txBody>
          <a:bodyPr/>
          <a:lstStyle/>
          <a:p>
            <a:fld id="{E9DD28B2-F6AC-4C81-8E45-487093745FA6}" type="slidenum">
              <a:rPr lang="sv-SE" smtClean="0"/>
              <a:t>‹#›</a:t>
            </a:fld>
            <a:endParaRPr lang="sv-SE"/>
          </a:p>
        </p:txBody>
      </p:sp>
    </p:spTree>
    <p:extLst>
      <p:ext uri="{BB962C8B-B14F-4D97-AF65-F5344CB8AC3E}">
        <p14:creationId xmlns:p14="http://schemas.microsoft.com/office/powerpoint/2010/main" val="207306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A3D6C3-27B5-4857-83DA-207B361B78E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8EFFD86-9038-4041-9F2D-652904058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F28EFE0-C389-4435-BC4F-B9852E9C38D3}"/>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087AF7C-FA07-4B44-A681-EAFD72CE6C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6DC69463-CC3B-46BE-BA9C-19E2CEB3B422}"/>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32F5F0E-94BF-4992-A9D8-4AF08C55D7FE}"/>
              </a:ext>
            </a:extLst>
          </p:cNvPr>
          <p:cNvSpPr>
            <a:spLocks noGrp="1"/>
          </p:cNvSpPr>
          <p:nvPr>
            <p:ph type="dt" sz="half" idx="10"/>
          </p:nvPr>
        </p:nvSpPr>
        <p:spPr/>
        <p:txBody>
          <a:bodyPr/>
          <a:lstStyle/>
          <a:p>
            <a:fld id="{35A6F56B-AF1D-477E-8933-B5627248B4D9}" type="datetimeFigureOut">
              <a:rPr lang="sv-SE" smtClean="0"/>
              <a:t>2021-12-03</a:t>
            </a:fld>
            <a:endParaRPr lang="sv-SE"/>
          </a:p>
        </p:txBody>
      </p:sp>
      <p:sp>
        <p:nvSpPr>
          <p:cNvPr id="8" name="Platshållare för sidfot 7">
            <a:extLst>
              <a:ext uri="{FF2B5EF4-FFF2-40B4-BE49-F238E27FC236}">
                <a16:creationId xmlns:a16="http://schemas.microsoft.com/office/drawing/2014/main" id="{4FF894FA-C867-4C43-8397-864DB5FABEF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C25A3BD-D855-4965-99D4-6BD281224A2F}"/>
              </a:ext>
            </a:extLst>
          </p:cNvPr>
          <p:cNvSpPr>
            <a:spLocks noGrp="1"/>
          </p:cNvSpPr>
          <p:nvPr>
            <p:ph type="sldNum" sz="quarter" idx="12"/>
          </p:nvPr>
        </p:nvSpPr>
        <p:spPr/>
        <p:txBody>
          <a:bodyPr/>
          <a:lstStyle/>
          <a:p>
            <a:fld id="{E9DD28B2-F6AC-4C81-8E45-487093745FA6}" type="slidenum">
              <a:rPr lang="sv-SE" smtClean="0"/>
              <a:t>‹#›</a:t>
            </a:fld>
            <a:endParaRPr lang="sv-SE"/>
          </a:p>
        </p:txBody>
      </p:sp>
    </p:spTree>
    <p:extLst>
      <p:ext uri="{BB962C8B-B14F-4D97-AF65-F5344CB8AC3E}">
        <p14:creationId xmlns:p14="http://schemas.microsoft.com/office/powerpoint/2010/main" val="433117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26F35C-385C-4E43-B042-EFBE32B0A7F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438FFE3-0A0C-4111-A39F-791EAEFA3CF4}"/>
              </a:ext>
            </a:extLst>
          </p:cNvPr>
          <p:cNvSpPr>
            <a:spLocks noGrp="1"/>
          </p:cNvSpPr>
          <p:nvPr>
            <p:ph type="dt" sz="half" idx="10"/>
          </p:nvPr>
        </p:nvSpPr>
        <p:spPr/>
        <p:txBody>
          <a:bodyPr/>
          <a:lstStyle/>
          <a:p>
            <a:fld id="{35A6F56B-AF1D-477E-8933-B5627248B4D9}" type="datetimeFigureOut">
              <a:rPr lang="sv-SE" smtClean="0"/>
              <a:t>2021-12-03</a:t>
            </a:fld>
            <a:endParaRPr lang="sv-SE"/>
          </a:p>
        </p:txBody>
      </p:sp>
      <p:sp>
        <p:nvSpPr>
          <p:cNvPr id="4" name="Platshållare för sidfot 3">
            <a:extLst>
              <a:ext uri="{FF2B5EF4-FFF2-40B4-BE49-F238E27FC236}">
                <a16:creationId xmlns:a16="http://schemas.microsoft.com/office/drawing/2014/main" id="{1DD401EB-C533-4A22-96C7-E4A59A23049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AFB3F80-F5C3-4757-8D56-F74699991111}"/>
              </a:ext>
            </a:extLst>
          </p:cNvPr>
          <p:cNvSpPr>
            <a:spLocks noGrp="1"/>
          </p:cNvSpPr>
          <p:nvPr>
            <p:ph type="sldNum" sz="quarter" idx="12"/>
          </p:nvPr>
        </p:nvSpPr>
        <p:spPr/>
        <p:txBody>
          <a:bodyPr/>
          <a:lstStyle/>
          <a:p>
            <a:fld id="{E9DD28B2-F6AC-4C81-8E45-487093745FA6}" type="slidenum">
              <a:rPr lang="sv-SE" smtClean="0"/>
              <a:t>‹#›</a:t>
            </a:fld>
            <a:endParaRPr lang="sv-SE"/>
          </a:p>
        </p:txBody>
      </p:sp>
    </p:spTree>
    <p:extLst>
      <p:ext uri="{BB962C8B-B14F-4D97-AF65-F5344CB8AC3E}">
        <p14:creationId xmlns:p14="http://schemas.microsoft.com/office/powerpoint/2010/main" val="201270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2D2543A-2758-42E4-AC8E-2F741375E710}"/>
              </a:ext>
            </a:extLst>
          </p:cNvPr>
          <p:cNvSpPr>
            <a:spLocks noGrp="1"/>
          </p:cNvSpPr>
          <p:nvPr>
            <p:ph type="dt" sz="half" idx="10"/>
          </p:nvPr>
        </p:nvSpPr>
        <p:spPr/>
        <p:txBody>
          <a:bodyPr/>
          <a:lstStyle/>
          <a:p>
            <a:fld id="{35A6F56B-AF1D-477E-8933-B5627248B4D9}" type="datetimeFigureOut">
              <a:rPr lang="sv-SE" smtClean="0"/>
              <a:t>2021-12-03</a:t>
            </a:fld>
            <a:endParaRPr lang="sv-SE"/>
          </a:p>
        </p:txBody>
      </p:sp>
      <p:sp>
        <p:nvSpPr>
          <p:cNvPr id="3" name="Platshållare för sidfot 2">
            <a:extLst>
              <a:ext uri="{FF2B5EF4-FFF2-40B4-BE49-F238E27FC236}">
                <a16:creationId xmlns:a16="http://schemas.microsoft.com/office/drawing/2014/main" id="{E8710CB6-DD80-45E8-817E-F8AE4862807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D061BD8-3827-4C31-9462-0ECED69913CC}"/>
              </a:ext>
            </a:extLst>
          </p:cNvPr>
          <p:cNvSpPr>
            <a:spLocks noGrp="1"/>
          </p:cNvSpPr>
          <p:nvPr>
            <p:ph type="sldNum" sz="quarter" idx="12"/>
          </p:nvPr>
        </p:nvSpPr>
        <p:spPr/>
        <p:txBody>
          <a:bodyPr/>
          <a:lstStyle/>
          <a:p>
            <a:fld id="{E9DD28B2-F6AC-4C81-8E45-487093745FA6}" type="slidenum">
              <a:rPr lang="sv-SE" smtClean="0"/>
              <a:t>‹#›</a:t>
            </a:fld>
            <a:endParaRPr lang="sv-SE"/>
          </a:p>
        </p:txBody>
      </p:sp>
    </p:spTree>
    <p:extLst>
      <p:ext uri="{BB962C8B-B14F-4D97-AF65-F5344CB8AC3E}">
        <p14:creationId xmlns:p14="http://schemas.microsoft.com/office/powerpoint/2010/main" val="2971047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0C8498-A1BE-4B9D-9FB5-8CF941DD934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04D2668-FD7B-4780-B3F2-660A7C1CF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AA3B5B1-5152-43E7-B265-F4C03E149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F43EFF8D-75CD-4925-B376-7EF0709C1C01}"/>
              </a:ext>
            </a:extLst>
          </p:cNvPr>
          <p:cNvSpPr>
            <a:spLocks noGrp="1"/>
          </p:cNvSpPr>
          <p:nvPr>
            <p:ph type="dt" sz="half" idx="10"/>
          </p:nvPr>
        </p:nvSpPr>
        <p:spPr/>
        <p:txBody>
          <a:bodyPr/>
          <a:lstStyle/>
          <a:p>
            <a:fld id="{35A6F56B-AF1D-477E-8933-B5627248B4D9}" type="datetimeFigureOut">
              <a:rPr lang="sv-SE" smtClean="0"/>
              <a:t>2021-12-03</a:t>
            </a:fld>
            <a:endParaRPr lang="sv-SE"/>
          </a:p>
        </p:txBody>
      </p:sp>
      <p:sp>
        <p:nvSpPr>
          <p:cNvPr id="6" name="Platshållare för sidfot 5">
            <a:extLst>
              <a:ext uri="{FF2B5EF4-FFF2-40B4-BE49-F238E27FC236}">
                <a16:creationId xmlns:a16="http://schemas.microsoft.com/office/drawing/2014/main" id="{EC932F7B-0D78-4589-818D-AAF72979B36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50A5E68-CDDB-4663-97C4-430B09B8F6D1}"/>
              </a:ext>
            </a:extLst>
          </p:cNvPr>
          <p:cNvSpPr>
            <a:spLocks noGrp="1"/>
          </p:cNvSpPr>
          <p:nvPr>
            <p:ph type="sldNum" sz="quarter" idx="12"/>
          </p:nvPr>
        </p:nvSpPr>
        <p:spPr/>
        <p:txBody>
          <a:bodyPr/>
          <a:lstStyle/>
          <a:p>
            <a:fld id="{E9DD28B2-F6AC-4C81-8E45-487093745FA6}" type="slidenum">
              <a:rPr lang="sv-SE" smtClean="0"/>
              <a:t>‹#›</a:t>
            </a:fld>
            <a:endParaRPr lang="sv-SE"/>
          </a:p>
        </p:txBody>
      </p:sp>
    </p:spTree>
    <p:extLst>
      <p:ext uri="{BB962C8B-B14F-4D97-AF65-F5344CB8AC3E}">
        <p14:creationId xmlns:p14="http://schemas.microsoft.com/office/powerpoint/2010/main" val="163036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C180C1-8EFA-4F9D-94E5-E082B14824B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20DD5BB-5E08-4CA5-9CDE-164885BBF1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2ACD1B9-1475-4DCE-9926-F5ACF3B42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5D5C6A14-60FA-4336-B1F5-26B50630DF3D}"/>
              </a:ext>
            </a:extLst>
          </p:cNvPr>
          <p:cNvSpPr>
            <a:spLocks noGrp="1"/>
          </p:cNvSpPr>
          <p:nvPr>
            <p:ph type="dt" sz="half" idx="10"/>
          </p:nvPr>
        </p:nvSpPr>
        <p:spPr/>
        <p:txBody>
          <a:bodyPr/>
          <a:lstStyle/>
          <a:p>
            <a:fld id="{35A6F56B-AF1D-477E-8933-B5627248B4D9}" type="datetimeFigureOut">
              <a:rPr lang="sv-SE" smtClean="0"/>
              <a:t>2021-12-03</a:t>
            </a:fld>
            <a:endParaRPr lang="sv-SE"/>
          </a:p>
        </p:txBody>
      </p:sp>
      <p:sp>
        <p:nvSpPr>
          <p:cNvPr id="6" name="Platshållare för sidfot 5">
            <a:extLst>
              <a:ext uri="{FF2B5EF4-FFF2-40B4-BE49-F238E27FC236}">
                <a16:creationId xmlns:a16="http://schemas.microsoft.com/office/drawing/2014/main" id="{E8E5BFEF-153F-435A-B675-1232D6C7FB5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5EC7384-4654-4532-91AB-1C5A97E066DC}"/>
              </a:ext>
            </a:extLst>
          </p:cNvPr>
          <p:cNvSpPr>
            <a:spLocks noGrp="1"/>
          </p:cNvSpPr>
          <p:nvPr>
            <p:ph type="sldNum" sz="quarter" idx="12"/>
          </p:nvPr>
        </p:nvSpPr>
        <p:spPr/>
        <p:txBody>
          <a:bodyPr/>
          <a:lstStyle/>
          <a:p>
            <a:fld id="{E9DD28B2-F6AC-4C81-8E45-487093745FA6}" type="slidenum">
              <a:rPr lang="sv-SE" smtClean="0"/>
              <a:t>‹#›</a:t>
            </a:fld>
            <a:endParaRPr lang="sv-SE"/>
          </a:p>
        </p:txBody>
      </p:sp>
    </p:spTree>
    <p:extLst>
      <p:ext uri="{BB962C8B-B14F-4D97-AF65-F5344CB8AC3E}">
        <p14:creationId xmlns:p14="http://schemas.microsoft.com/office/powerpoint/2010/main" val="110601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315666D-82D9-423A-B9BD-9BD2D86AC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2FB861E-816C-46A9-87A9-878C11F678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DFB790-0276-40B0-8674-0AF9C05AD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6F56B-AF1D-477E-8933-B5627248B4D9}" type="datetimeFigureOut">
              <a:rPr lang="sv-SE" smtClean="0"/>
              <a:t>2021-12-03</a:t>
            </a:fld>
            <a:endParaRPr lang="sv-SE"/>
          </a:p>
        </p:txBody>
      </p:sp>
      <p:sp>
        <p:nvSpPr>
          <p:cNvPr id="5" name="Platshållare för sidfot 4">
            <a:extLst>
              <a:ext uri="{FF2B5EF4-FFF2-40B4-BE49-F238E27FC236}">
                <a16:creationId xmlns:a16="http://schemas.microsoft.com/office/drawing/2014/main" id="{24C6AF86-6D38-44CE-8762-17DC951648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CA9D677-D11D-4B67-857C-544F0C2C1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D28B2-F6AC-4C81-8E45-487093745FA6}" type="slidenum">
              <a:rPr lang="sv-SE" smtClean="0"/>
              <a:t>‹#›</a:t>
            </a:fld>
            <a:endParaRPr lang="sv-SE"/>
          </a:p>
        </p:txBody>
      </p:sp>
    </p:spTree>
    <p:extLst>
      <p:ext uri="{BB962C8B-B14F-4D97-AF65-F5344CB8AC3E}">
        <p14:creationId xmlns:p14="http://schemas.microsoft.com/office/powerpoint/2010/main" val="419885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6">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5BC5053-31FF-4D1C-9298-1FC5400882EB}"/>
              </a:ext>
            </a:extLst>
          </p:cNvPr>
          <p:cNvSpPr>
            <a:spLocks noGrp="1"/>
          </p:cNvSpPr>
          <p:nvPr>
            <p:ph type="ctrTitle"/>
          </p:nvPr>
        </p:nvSpPr>
        <p:spPr>
          <a:xfrm>
            <a:off x="2726432" y="1741337"/>
            <a:ext cx="6739136" cy="2387918"/>
          </a:xfrm>
        </p:spPr>
        <p:txBody>
          <a:bodyPr anchor="b">
            <a:normAutofit/>
          </a:bodyPr>
          <a:lstStyle/>
          <a:p>
            <a:r>
              <a:rPr lang="sv-SE" sz="6600" dirty="0">
                <a:solidFill>
                  <a:srgbClr val="FFFFFF"/>
                </a:solidFill>
              </a:rPr>
              <a:t>Antika </a:t>
            </a:r>
            <a:r>
              <a:rPr lang="sv-SE" sz="6600" dirty="0" err="1">
                <a:solidFill>
                  <a:srgbClr val="FFFFFF"/>
                </a:solidFill>
              </a:rPr>
              <a:t>grekland</a:t>
            </a:r>
            <a:endParaRPr lang="sv-SE" sz="6600" dirty="0">
              <a:solidFill>
                <a:srgbClr val="FFFFFF"/>
              </a:solidFill>
            </a:endParaRPr>
          </a:p>
        </p:txBody>
      </p:sp>
      <p:sp>
        <p:nvSpPr>
          <p:cNvPr id="3" name="Underrubrik 2">
            <a:extLst>
              <a:ext uri="{FF2B5EF4-FFF2-40B4-BE49-F238E27FC236}">
                <a16:creationId xmlns:a16="http://schemas.microsoft.com/office/drawing/2014/main" id="{D8C70AE6-F179-40AB-A23B-76D4B56243C4}"/>
              </a:ext>
            </a:extLst>
          </p:cNvPr>
          <p:cNvSpPr>
            <a:spLocks noGrp="1"/>
          </p:cNvSpPr>
          <p:nvPr>
            <p:ph type="subTitle" idx="1"/>
          </p:nvPr>
        </p:nvSpPr>
        <p:spPr>
          <a:xfrm>
            <a:off x="2729559" y="4200522"/>
            <a:ext cx="6740685" cy="682079"/>
          </a:xfrm>
        </p:spPr>
        <p:txBody>
          <a:bodyPr>
            <a:normAutofit/>
          </a:bodyPr>
          <a:lstStyle/>
          <a:p>
            <a:r>
              <a:rPr lang="sv-SE" dirty="0">
                <a:solidFill>
                  <a:srgbClr val="FFFFFF"/>
                </a:solidFill>
              </a:rPr>
              <a:t>Konst</a:t>
            </a:r>
          </a:p>
        </p:txBody>
      </p:sp>
    </p:spTree>
    <p:extLst>
      <p:ext uri="{BB962C8B-B14F-4D97-AF65-F5344CB8AC3E}">
        <p14:creationId xmlns:p14="http://schemas.microsoft.com/office/powerpoint/2010/main" val="394582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98076DF-84BE-4028-B89E-CFBF9026CE3A}"/>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Eran uppgift</a:t>
            </a:r>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5837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4FB12E2E-19C3-4011-B227-7E4686086CA8}"/>
              </a:ext>
            </a:extLst>
          </p:cNvPr>
          <p:cNvSpPr>
            <a:spLocks noGrp="1"/>
          </p:cNvSpPr>
          <p:nvPr>
            <p:ph type="title"/>
          </p:nvPr>
        </p:nvSpPr>
        <p:spPr>
          <a:xfrm>
            <a:off x="1060165" y="3104116"/>
            <a:ext cx="3658053" cy="1786515"/>
          </a:xfrm>
        </p:spPr>
        <p:txBody>
          <a:bodyPr vert="horz" lIns="91440" tIns="45720" rIns="91440" bIns="45720" rtlCol="0" anchor="t">
            <a:normAutofit/>
          </a:bodyPr>
          <a:lstStyle/>
          <a:p>
            <a:r>
              <a:rPr lang="en-US" b="1" kern="1200" dirty="0" err="1">
                <a:solidFill>
                  <a:srgbClr val="FFFFFF"/>
                </a:solidFill>
                <a:latin typeface="+mj-lt"/>
                <a:ea typeface="+mj-ea"/>
                <a:cs typeface="+mj-cs"/>
              </a:rPr>
              <a:t>Uppgiften</a:t>
            </a:r>
            <a:endParaRPr lang="en-US" b="1" kern="1200" dirty="0">
              <a:solidFill>
                <a:srgbClr val="FFFFFF"/>
              </a:solidFill>
              <a:latin typeface="+mj-lt"/>
              <a:ea typeface="+mj-ea"/>
              <a:cs typeface="+mj-cs"/>
            </a:endParaRPr>
          </a:p>
        </p:txBody>
      </p:sp>
      <p:pic>
        <p:nvPicPr>
          <p:cNvPr id="5" name="Platshållare för innehåll 4">
            <a:extLst>
              <a:ext uri="{FF2B5EF4-FFF2-40B4-BE49-F238E27FC236}">
                <a16:creationId xmlns:a16="http://schemas.microsoft.com/office/drawing/2014/main" id="{A91A5FE3-F759-4537-AF00-6FD5E74F2A5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80966" y="743798"/>
            <a:ext cx="5014068" cy="5362640"/>
          </a:xfrm>
          <a:prstGeom prst="rect">
            <a:avLst/>
          </a:prstGeom>
          <a:ln w="9525">
            <a:noFill/>
          </a:ln>
        </p:spPr>
      </p:pic>
    </p:spTree>
    <p:extLst>
      <p:ext uri="{BB962C8B-B14F-4D97-AF65-F5344CB8AC3E}">
        <p14:creationId xmlns:p14="http://schemas.microsoft.com/office/powerpoint/2010/main" val="375893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851D920-94E2-4F05-B754-0E0A107735D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777" r="-2" b="-2"/>
          <a:stretch/>
        </p:blipFill>
        <p:spPr>
          <a:xfrm>
            <a:off x="-182887" y="-164595"/>
            <a:ext cx="6447707" cy="4622292"/>
          </a:xfrm>
          <a:prstGeom prst="rect">
            <a:avLst/>
          </a:prstGeom>
          <a:effectLst>
            <a:softEdge rad="533400"/>
          </a:effectLst>
        </p:spPr>
      </p:pic>
      <p:pic>
        <p:nvPicPr>
          <p:cNvPr id="10" name="Platshållare för innehåll 4">
            <a:extLst>
              <a:ext uri="{FF2B5EF4-FFF2-40B4-BE49-F238E27FC236}">
                <a16:creationId xmlns:a16="http://schemas.microsoft.com/office/drawing/2014/main" id="{3EEA1EF6-1B76-460D-A647-266C4000A7D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678" r="23805" b="-2"/>
          <a:stretch/>
        </p:blipFill>
        <p:spPr>
          <a:xfrm>
            <a:off x="-186572" y="3184611"/>
            <a:ext cx="6447707" cy="3845519"/>
          </a:xfrm>
          <a:prstGeom prst="rect">
            <a:avLst/>
          </a:prstGeom>
          <a:effectLst>
            <a:softEdge rad="533400"/>
          </a:effectLst>
        </p:spPr>
      </p:pic>
      <p:pic>
        <p:nvPicPr>
          <p:cNvPr id="15" name="Picture 14">
            <a:extLst>
              <a:ext uri="{FF2B5EF4-FFF2-40B4-BE49-F238E27FC236}">
                <a16:creationId xmlns:a16="http://schemas.microsoft.com/office/drawing/2014/main" id="{D41E2C02-494F-4A6B-A67B-1D965948F9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A66C25A-6AF8-4ED1-B028-8E9238E17A0D}"/>
              </a:ext>
            </a:extLst>
          </p:cNvPr>
          <p:cNvSpPr>
            <a:spLocks noGrp="1"/>
          </p:cNvSpPr>
          <p:nvPr>
            <p:ph type="title"/>
          </p:nvPr>
        </p:nvSpPr>
        <p:spPr>
          <a:xfrm>
            <a:off x="6094105" y="802955"/>
            <a:ext cx="4977976" cy="1454051"/>
          </a:xfrm>
        </p:spPr>
        <p:txBody>
          <a:bodyPr>
            <a:normAutofit/>
          </a:bodyPr>
          <a:lstStyle/>
          <a:p>
            <a:r>
              <a:rPr lang="sv-SE" sz="4000" b="1" dirty="0">
                <a:solidFill>
                  <a:srgbClr val="000000"/>
                </a:solidFill>
              </a:rPr>
              <a:t>Grekisk antik keramik och </a:t>
            </a:r>
            <a:r>
              <a:rPr lang="sv-SE" sz="4000" b="1" dirty="0" err="1">
                <a:solidFill>
                  <a:srgbClr val="000000"/>
                </a:solidFill>
              </a:rPr>
              <a:t>vasmåleri</a:t>
            </a:r>
            <a:r>
              <a:rPr lang="sv-SE" sz="4000" b="1" dirty="0">
                <a:solidFill>
                  <a:srgbClr val="000000"/>
                </a:solidFill>
              </a:rPr>
              <a:t>.</a:t>
            </a:r>
          </a:p>
        </p:txBody>
      </p:sp>
      <p:sp>
        <p:nvSpPr>
          <p:cNvPr id="12" name="Content Placeholder 11">
            <a:extLst>
              <a:ext uri="{FF2B5EF4-FFF2-40B4-BE49-F238E27FC236}">
                <a16:creationId xmlns:a16="http://schemas.microsoft.com/office/drawing/2014/main" id="{7EFD313D-925A-46E9-8E5E-33237F5E15A8}"/>
              </a:ext>
            </a:extLst>
          </p:cNvPr>
          <p:cNvSpPr>
            <a:spLocks noGrp="1"/>
          </p:cNvSpPr>
          <p:nvPr>
            <p:ph idx="1"/>
          </p:nvPr>
        </p:nvSpPr>
        <p:spPr>
          <a:xfrm>
            <a:off x="6090574" y="2421682"/>
            <a:ext cx="4977578" cy="3639289"/>
          </a:xfrm>
        </p:spPr>
        <p:txBody>
          <a:bodyPr anchor="ctr">
            <a:normAutofit fontScale="92500" lnSpcReduction="10000"/>
          </a:bodyPr>
          <a:lstStyle/>
          <a:p>
            <a:r>
              <a:rPr lang="sv-SE" dirty="0"/>
              <a:t>Ni ska med hjälp av fördjupning i keramik använda Lera och färg för att bygga en form och stil utefter valmöjligheterna som ni fått. En skiss ska göras först där ni redogör eran idé och sedan sätter ni igång med att skulptera. Det färdiga alstret skall sedan redovisas på den sista lektionen där ni även ska visa kunskap om eran valda keramik.</a:t>
            </a:r>
            <a:endParaRPr lang="en-US" sz="2000" dirty="0">
              <a:solidFill>
                <a:srgbClr val="000000"/>
              </a:solidFill>
            </a:endParaRPr>
          </a:p>
        </p:txBody>
      </p:sp>
    </p:spTree>
    <p:extLst>
      <p:ext uri="{BB962C8B-B14F-4D97-AF65-F5344CB8AC3E}">
        <p14:creationId xmlns:p14="http://schemas.microsoft.com/office/powerpoint/2010/main" val="1876390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AF894EAB-16A5-4208-B6FF-E21A16EFF1FB}"/>
              </a:ext>
            </a:extLst>
          </p:cNvPr>
          <p:cNvSpPr>
            <a:spLocks noGrp="1"/>
          </p:cNvSpPr>
          <p:nvPr>
            <p:ph type="title"/>
          </p:nvPr>
        </p:nvSpPr>
        <p:spPr>
          <a:xfrm>
            <a:off x="762000" y="559678"/>
            <a:ext cx="3567915" cy="4952492"/>
          </a:xfrm>
        </p:spPr>
        <p:txBody>
          <a:bodyPr>
            <a:normAutofit/>
          </a:bodyPr>
          <a:lstStyle/>
          <a:p>
            <a:r>
              <a:rPr lang="sv-SE">
                <a:solidFill>
                  <a:schemeClr val="bg1"/>
                </a:solidFill>
              </a:rPr>
              <a:t>En enklare förklaring till uppgiften</a:t>
            </a:r>
          </a:p>
        </p:txBody>
      </p:sp>
      <p:cxnSp>
        <p:nvCxnSpPr>
          <p:cNvPr id="12" name="Straight Connector 11">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Platshållare för innehåll 2">
            <a:extLst>
              <a:ext uri="{FF2B5EF4-FFF2-40B4-BE49-F238E27FC236}">
                <a16:creationId xmlns:a16="http://schemas.microsoft.com/office/drawing/2014/main" id="{E710A3FD-9C94-4A74-A872-2028D573FFE6}"/>
              </a:ext>
            </a:extLst>
          </p:cNvPr>
          <p:cNvGraphicFramePr>
            <a:graphicFrameLocks noGrp="1"/>
          </p:cNvGraphicFramePr>
          <p:nvPr>
            <p:ph idx="1"/>
            <p:extLst>
              <p:ext uri="{D42A27DB-BD31-4B8C-83A1-F6EECF244321}">
                <p14:modId xmlns:p14="http://schemas.microsoft.com/office/powerpoint/2010/main" val="1585029344"/>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35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A7465DF4-BD1D-4E1F-A8F2-55C68A283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0543"/>
            <a:ext cx="12192000" cy="177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BB5E54EE-745E-4351-A922-6F6B2593BA28}"/>
              </a:ext>
            </a:extLst>
          </p:cNvPr>
          <p:cNvSpPr>
            <a:spLocks noGrp="1"/>
          </p:cNvSpPr>
          <p:nvPr>
            <p:ph type="title"/>
          </p:nvPr>
        </p:nvSpPr>
        <p:spPr>
          <a:xfrm>
            <a:off x="1203324" y="760559"/>
            <a:ext cx="10150475" cy="1237968"/>
          </a:xfrm>
        </p:spPr>
        <p:txBody>
          <a:bodyPr>
            <a:normAutofit/>
          </a:bodyPr>
          <a:lstStyle/>
          <a:p>
            <a:r>
              <a:rPr lang="sv-SE">
                <a:solidFill>
                  <a:schemeClr val="accent1"/>
                </a:solidFill>
              </a:rPr>
              <a:t>Betygssteg</a:t>
            </a:r>
          </a:p>
        </p:txBody>
      </p:sp>
      <p:graphicFrame>
        <p:nvGraphicFramePr>
          <p:cNvPr id="43" name="Platshållare för innehåll 2">
            <a:extLst>
              <a:ext uri="{FF2B5EF4-FFF2-40B4-BE49-F238E27FC236}">
                <a16:creationId xmlns:a16="http://schemas.microsoft.com/office/drawing/2014/main" id="{44CE2C5C-337A-4DD3-BDBB-FC4B791FBEAC}"/>
              </a:ext>
            </a:extLst>
          </p:cNvPr>
          <p:cNvGraphicFramePr>
            <a:graphicFrameLocks noGrp="1"/>
          </p:cNvGraphicFramePr>
          <p:nvPr>
            <p:ph idx="1"/>
            <p:extLst>
              <p:ext uri="{D42A27DB-BD31-4B8C-83A1-F6EECF244321}">
                <p14:modId xmlns:p14="http://schemas.microsoft.com/office/powerpoint/2010/main" val="1274176710"/>
              </p:ext>
            </p:extLst>
          </p:nvPr>
        </p:nvGraphicFramePr>
        <p:xfrm>
          <a:off x="443753" y="2268542"/>
          <a:ext cx="10513171" cy="4589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ruta 5">
            <a:extLst>
              <a:ext uri="{FF2B5EF4-FFF2-40B4-BE49-F238E27FC236}">
                <a16:creationId xmlns:a16="http://schemas.microsoft.com/office/drawing/2014/main" id="{0096A777-1261-473E-9AAF-93B5B6CF8470}"/>
              </a:ext>
            </a:extLst>
          </p:cNvPr>
          <p:cNvSpPr txBox="1"/>
          <p:nvPr/>
        </p:nvSpPr>
        <p:spPr>
          <a:xfrm>
            <a:off x="1425389" y="2756647"/>
            <a:ext cx="968188" cy="769441"/>
          </a:xfrm>
          <a:prstGeom prst="rect">
            <a:avLst/>
          </a:prstGeom>
          <a:noFill/>
        </p:spPr>
        <p:txBody>
          <a:bodyPr wrap="square" rtlCol="0">
            <a:spAutoFit/>
          </a:bodyPr>
          <a:lstStyle/>
          <a:p>
            <a:r>
              <a:rPr lang="sv-SE" sz="4400" dirty="0"/>
              <a:t>A</a:t>
            </a:r>
          </a:p>
        </p:txBody>
      </p:sp>
      <p:sp>
        <p:nvSpPr>
          <p:cNvPr id="7" name="textruta 6">
            <a:extLst>
              <a:ext uri="{FF2B5EF4-FFF2-40B4-BE49-F238E27FC236}">
                <a16:creationId xmlns:a16="http://schemas.microsoft.com/office/drawing/2014/main" id="{16045405-B4DD-4C5C-957C-CA2E1D393DD9}"/>
              </a:ext>
            </a:extLst>
          </p:cNvPr>
          <p:cNvSpPr txBox="1"/>
          <p:nvPr/>
        </p:nvSpPr>
        <p:spPr>
          <a:xfrm>
            <a:off x="4047565" y="2756647"/>
            <a:ext cx="524435" cy="830997"/>
          </a:xfrm>
          <a:prstGeom prst="rect">
            <a:avLst/>
          </a:prstGeom>
          <a:noFill/>
        </p:spPr>
        <p:txBody>
          <a:bodyPr wrap="square" rtlCol="0">
            <a:spAutoFit/>
          </a:bodyPr>
          <a:lstStyle/>
          <a:p>
            <a:r>
              <a:rPr lang="sv-SE" sz="4800" dirty="0"/>
              <a:t>C</a:t>
            </a:r>
          </a:p>
        </p:txBody>
      </p:sp>
      <p:sp>
        <p:nvSpPr>
          <p:cNvPr id="9" name="textruta 8">
            <a:extLst>
              <a:ext uri="{FF2B5EF4-FFF2-40B4-BE49-F238E27FC236}">
                <a16:creationId xmlns:a16="http://schemas.microsoft.com/office/drawing/2014/main" id="{E6821CD4-7176-45BF-A2B8-BE634A9B7DA7}"/>
              </a:ext>
            </a:extLst>
          </p:cNvPr>
          <p:cNvSpPr txBox="1"/>
          <p:nvPr/>
        </p:nvSpPr>
        <p:spPr>
          <a:xfrm>
            <a:off x="6736975" y="2756647"/>
            <a:ext cx="645459" cy="830997"/>
          </a:xfrm>
          <a:prstGeom prst="rect">
            <a:avLst/>
          </a:prstGeom>
          <a:noFill/>
        </p:spPr>
        <p:txBody>
          <a:bodyPr wrap="square" rtlCol="0">
            <a:spAutoFit/>
          </a:bodyPr>
          <a:lstStyle/>
          <a:p>
            <a:r>
              <a:rPr lang="sv-SE" sz="4800" dirty="0"/>
              <a:t>E</a:t>
            </a:r>
          </a:p>
        </p:txBody>
      </p:sp>
      <p:sp>
        <p:nvSpPr>
          <p:cNvPr id="11" name="textruta 10">
            <a:extLst>
              <a:ext uri="{FF2B5EF4-FFF2-40B4-BE49-F238E27FC236}">
                <a16:creationId xmlns:a16="http://schemas.microsoft.com/office/drawing/2014/main" id="{089513A2-5844-4D27-8054-7F3835A0587A}"/>
              </a:ext>
            </a:extLst>
          </p:cNvPr>
          <p:cNvSpPr txBox="1"/>
          <p:nvPr/>
        </p:nvSpPr>
        <p:spPr>
          <a:xfrm>
            <a:off x="9533962" y="2755643"/>
            <a:ext cx="806823" cy="830997"/>
          </a:xfrm>
          <a:prstGeom prst="rect">
            <a:avLst/>
          </a:prstGeom>
          <a:noFill/>
        </p:spPr>
        <p:txBody>
          <a:bodyPr wrap="square" rtlCol="0">
            <a:spAutoFit/>
          </a:bodyPr>
          <a:lstStyle/>
          <a:p>
            <a:r>
              <a:rPr lang="sv-SE" sz="4800" dirty="0"/>
              <a:t>F</a:t>
            </a:r>
          </a:p>
        </p:txBody>
      </p:sp>
    </p:spTree>
    <p:extLst>
      <p:ext uri="{BB962C8B-B14F-4D97-AF65-F5344CB8AC3E}">
        <p14:creationId xmlns:p14="http://schemas.microsoft.com/office/powerpoint/2010/main" val="7590623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25">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A47049C-856E-48E1-AED2-EE32931353D1}"/>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Slut </a:t>
            </a:r>
            <a:r>
              <a:rPr lang="en-US" sz="5800" kern="1200" dirty="0" err="1">
                <a:solidFill>
                  <a:schemeClr val="tx1"/>
                </a:solidFill>
                <a:latin typeface="+mj-lt"/>
                <a:ea typeface="+mj-ea"/>
                <a:cs typeface="+mj-cs"/>
              </a:rPr>
              <a:t>på</a:t>
            </a:r>
            <a:r>
              <a:rPr lang="en-US" sz="5800" kern="1200" dirty="0">
                <a:solidFill>
                  <a:schemeClr val="tx1"/>
                </a:solidFill>
                <a:latin typeface="+mj-lt"/>
                <a:ea typeface="+mj-ea"/>
                <a:cs typeface="+mj-cs"/>
              </a:rPr>
              <a:t> </a:t>
            </a:r>
            <a:r>
              <a:rPr lang="en-US" sz="5800" kern="1200" dirty="0" err="1">
                <a:solidFill>
                  <a:schemeClr val="tx1"/>
                </a:solidFill>
                <a:latin typeface="+mj-lt"/>
                <a:ea typeface="+mj-ea"/>
                <a:cs typeface="+mj-cs"/>
              </a:rPr>
              <a:t>powerpoint</a:t>
            </a:r>
            <a:endParaRPr lang="en-US" sz="5800" kern="1200" dirty="0">
              <a:solidFill>
                <a:schemeClr val="tx1"/>
              </a:solidFill>
              <a:latin typeface="+mj-lt"/>
              <a:ea typeface="+mj-ea"/>
              <a:cs typeface="+mj-cs"/>
            </a:endParaRPr>
          </a:p>
        </p:txBody>
      </p:sp>
      <p:sp>
        <p:nvSpPr>
          <p:cNvPr id="3" name="Platshållare för innehåll 2">
            <a:extLst>
              <a:ext uri="{FF2B5EF4-FFF2-40B4-BE49-F238E27FC236}">
                <a16:creationId xmlns:a16="http://schemas.microsoft.com/office/drawing/2014/main" id="{5119E87E-C1F1-4A4F-88E5-97223D2135C1}"/>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2400" kern="1200" dirty="0" err="1">
                <a:solidFill>
                  <a:schemeClr val="accent1"/>
                </a:solidFill>
                <a:latin typeface="+mn-lt"/>
                <a:ea typeface="+mn-ea"/>
                <a:cs typeface="+mn-cs"/>
              </a:rPr>
              <a:t>Källa</a:t>
            </a:r>
            <a:r>
              <a:rPr lang="en-US" sz="2400" kern="1200" dirty="0">
                <a:solidFill>
                  <a:schemeClr val="accent1"/>
                </a:solidFill>
                <a:latin typeface="+mn-lt"/>
                <a:ea typeface="+mn-ea"/>
                <a:cs typeface="+mn-cs"/>
              </a:rPr>
              <a:t> </a:t>
            </a:r>
            <a:r>
              <a:rPr lang="en-US" sz="2400" kern="1200" dirty="0" err="1">
                <a:solidFill>
                  <a:schemeClr val="accent1"/>
                </a:solidFill>
                <a:latin typeface="+mn-lt"/>
                <a:ea typeface="+mn-ea"/>
                <a:cs typeface="+mn-cs"/>
              </a:rPr>
              <a:t>för</a:t>
            </a:r>
            <a:r>
              <a:rPr lang="en-US" sz="2400" kern="1200" dirty="0">
                <a:solidFill>
                  <a:schemeClr val="accent1"/>
                </a:solidFill>
                <a:latin typeface="+mn-lt"/>
                <a:ea typeface="+mn-ea"/>
                <a:cs typeface="+mn-cs"/>
              </a:rPr>
              <a:t> </a:t>
            </a:r>
            <a:r>
              <a:rPr lang="en-US" sz="2400" kern="1200" dirty="0" err="1">
                <a:solidFill>
                  <a:schemeClr val="accent1"/>
                </a:solidFill>
                <a:latin typeface="+mn-lt"/>
                <a:ea typeface="+mn-ea"/>
                <a:cs typeface="+mn-cs"/>
              </a:rPr>
              <a:t>fakta</a:t>
            </a:r>
            <a:r>
              <a:rPr lang="en-US" sz="2400" kern="1200" dirty="0">
                <a:solidFill>
                  <a:schemeClr val="accent1"/>
                </a:solidFill>
                <a:latin typeface="+mn-lt"/>
                <a:ea typeface="+mn-ea"/>
                <a:cs typeface="+mn-cs"/>
              </a:rPr>
              <a:t>; </a:t>
            </a:r>
            <a:r>
              <a:rPr lang="en-US" sz="2400" kern="1200" dirty="0" err="1">
                <a:solidFill>
                  <a:schemeClr val="accent1"/>
                </a:solidFill>
                <a:latin typeface="+mn-lt"/>
                <a:ea typeface="+mn-ea"/>
                <a:cs typeface="+mn-cs"/>
              </a:rPr>
              <a:t>Nationalencyklopedin</a:t>
            </a:r>
            <a:r>
              <a:rPr lang="en-US" sz="2400" kern="1200" dirty="0">
                <a:solidFill>
                  <a:schemeClr val="accent1"/>
                </a:solidFill>
                <a:latin typeface="+mn-lt"/>
                <a:ea typeface="+mn-ea"/>
                <a:cs typeface="+mn-cs"/>
              </a:rPr>
              <a:t> (</a:t>
            </a:r>
            <a:r>
              <a:rPr lang="en-US" sz="2400" kern="1200" dirty="0" err="1">
                <a:solidFill>
                  <a:schemeClr val="accent1"/>
                </a:solidFill>
                <a:latin typeface="+mn-lt"/>
                <a:ea typeface="+mn-ea"/>
                <a:cs typeface="+mn-cs"/>
              </a:rPr>
              <a:t>hämtad</a:t>
            </a:r>
            <a:r>
              <a:rPr lang="en-US" sz="2400" kern="1200" dirty="0">
                <a:solidFill>
                  <a:schemeClr val="accent1"/>
                </a:solidFill>
                <a:latin typeface="+mn-lt"/>
                <a:ea typeface="+mn-ea"/>
                <a:cs typeface="+mn-cs"/>
              </a:rPr>
              <a:t> 2019-10-24)</a:t>
            </a:r>
          </a:p>
        </p:txBody>
      </p:sp>
      <p:cxnSp>
        <p:nvCxnSpPr>
          <p:cNvPr id="30" name="Straight Connector 29">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38089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5"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Bildobjekt 6">
            <a:extLst>
              <a:ext uri="{FF2B5EF4-FFF2-40B4-BE49-F238E27FC236}">
                <a16:creationId xmlns:a16="http://schemas.microsoft.com/office/drawing/2014/main" id="{96914C21-CA6C-496F-8F3C-3C866EE7837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 b="13129"/>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Platshållare för innehåll 2">
            <a:extLst>
              <a:ext uri="{FF2B5EF4-FFF2-40B4-BE49-F238E27FC236}">
                <a16:creationId xmlns:a16="http://schemas.microsoft.com/office/drawing/2014/main" id="{825CA7D0-ED94-4181-AFBF-FFBAC63E810C}"/>
              </a:ext>
            </a:extLst>
          </p:cNvPr>
          <p:cNvSpPr>
            <a:spLocks noGrp="1"/>
          </p:cNvSpPr>
          <p:nvPr>
            <p:ph idx="1"/>
          </p:nvPr>
        </p:nvSpPr>
        <p:spPr>
          <a:xfrm>
            <a:off x="526277" y="1838046"/>
            <a:ext cx="4977578" cy="3138795"/>
          </a:xfrm>
        </p:spPr>
        <p:txBody>
          <a:bodyPr anchor="ctr">
            <a:noAutofit/>
          </a:bodyPr>
          <a:lstStyle/>
          <a:p>
            <a:r>
              <a:rPr lang="sv-SE" sz="4400" dirty="0">
                <a:solidFill>
                  <a:srgbClr val="000000"/>
                </a:solidFill>
              </a:rPr>
              <a:t>Ordet ”konst” motsvaras i grekiskan av </a:t>
            </a:r>
            <a:r>
              <a:rPr lang="sv-SE" sz="4400" i="1" dirty="0" err="1">
                <a:solidFill>
                  <a:srgbClr val="000000"/>
                </a:solidFill>
              </a:rPr>
              <a:t>technē</a:t>
            </a:r>
            <a:r>
              <a:rPr lang="sv-SE" sz="4400" dirty="0">
                <a:solidFill>
                  <a:srgbClr val="000000"/>
                </a:solidFill>
              </a:rPr>
              <a:t>, vilket betyder ungefär ’hantverk’, ’konstfärdighet’ och är ursprunget till vårt ord ”teknik”.</a:t>
            </a:r>
          </a:p>
        </p:txBody>
      </p:sp>
      <p:sp>
        <p:nvSpPr>
          <p:cNvPr id="37"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Bildobjekt 4">
            <a:extLst>
              <a:ext uri="{FF2B5EF4-FFF2-40B4-BE49-F238E27FC236}">
                <a16:creationId xmlns:a16="http://schemas.microsoft.com/office/drawing/2014/main" id="{09CF23F0-CC99-43CF-BA15-37511C22DBD2}"/>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15396"/>
          <a:stretch/>
        </p:blipFill>
        <p:spPr>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270942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563D1A8-D47B-4094-B4C8-C0A43051A21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9693" r="-2" b="10306"/>
          <a:stretch/>
        </p:blipFill>
        <p:spPr>
          <a:xfrm>
            <a:off x="3125968" y="2527222"/>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Bildobjekt 6">
            <a:extLst>
              <a:ext uri="{FF2B5EF4-FFF2-40B4-BE49-F238E27FC236}">
                <a16:creationId xmlns:a16="http://schemas.microsoft.com/office/drawing/2014/main" id="{52AF76CF-6FB3-4EAB-B8F6-E5E9221B63A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4036" r="2" b="27322"/>
          <a:stretch/>
        </p:blipFill>
        <p:spPr>
          <a:xfrm>
            <a:off x="1" y="1"/>
            <a:ext cx="4443799" cy="3776782"/>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9" name="Bildobjekt 8">
            <a:extLst>
              <a:ext uri="{FF2B5EF4-FFF2-40B4-BE49-F238E27FC236}">
                <a16:creationId xmlns:a16="http://schemas.microsoft.com/office/drawing/2014/main" id="{F94CF60D-04B2-470B-9569-6D2BDBB6E4ED}"/>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2" b="40944"/>
          <a:stretch/>
        </p:blipFill>
        <p:spPr>
          <a:xfrm>
            <a:off x="20" y="3917273"/>
            <a:ext cx="3440566" cy="2950205"/>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pic>
        <p:nvPicPr>
          <p:cNvPr id="23" name="Picture 22">
            <a:extLst>
              <a:ext uri="{FF2B5EF4-FFF2-40B4-BE49-F238E27FC236}">
                <a16:creationId xmlns:a16="http://schemas.microsoft.com/office/drawing/2014/main" id="{DD257392-088E-4D55-B128-FFD59A895D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Platshållare för innehåll 2">
            <a:extLst>
              <a:ext uri="{FF2B5EF4-FFF2-40B4-BE49-F238E27FC236}">
                <a16:creationId xmlns:a16="http://schemas.microsoft.com/office/drawing/2014/main" id="{BCF888A8-9028-4C3B-9245-FFEB4DA68A03}"/>
              </a:ext>
            </a:extLst>
          </p:cNvPr>
          <p:cNvSpPr>
            <a:spLocks noGrp="1"/>
          </p:cNvSpPr>
          <p:nvPr>
            <p:ph idx="1"/>
          </p:nvPr>
        </p:nvSpPr>
        <p:spPr>
          <a:xfrm>
            <a:off x="6741043" y="1632979"/>
            <a:ext cx="5273748" cy="3639289"/>
          </a:xfrm>
        </p:spPr>
        <p:txBody>
          <a:bodyPr anchor="ctr">
            <a:noAutofit/>
          </a:bodyPr>
          <a:lstStyle/>
          <a:p>
            <a:pPr>
              <a:buClr>
                <a:srgbClr val="5E4037"/>
              </a:buClr>
            </a:pPr>
            <a:r>
              <a:rPr lang="sv-SE" sz="4400" dirty="0">
                <a:solidFill>
                  <a:srgbClr val="000000"/>
                </a:solidFill>
              </a:rPr>
              <a:t>Nästan all grekisk </a:t>
            </a:r>
            <a:r>
              <a:rPr lang="sv-SE" sz="4400" dirty="0" err="1">
                <a:solidFill>
                  <a:srgbClr val="000000"/>
                </a:solidFill>
              </a:rPr>
              <a:t>keramikdekor</a:t>
            </a:r>
            <a:r>
              <a:rPr lang="sv-SE" sz="4400" dirty="0">
                <a:solidFill>
                  <a:srgbClr val="000000"/>
                </a:solidFill>
              </a:rPr>
              <a:t> byggde på skillnaden mellan </a:t>
            </a:r>
            <a:r>
              <a:rPr lang="sv-SE" sz="4400" b="1" dirty="0">
                <a:solidFill>
                  <a:srgbClr val="000000"/>
                </a:solidFill>
              </a:rPr>
              <a:t>ljusa</a:t>
            </a:r>
            <a:r>
              <a:rPr lang="sv-SE" sz="4400" dirty="0">
                <a:solidFill>
                  <a:srgbClr val="000000"/>
                </a:solidFill>
              </a:rPr>
              <a:t> och </a:t>
            </a:r>
            <a:r>
              <a:rPr lang="sv-SE" sz="4400" b="1" dirty="0">
                <a:solidFill>
                  <a:srgbClr val="000000"/>
                </a:solidFill>
              </a:rPr>
              <a:t>mörka</a:t>
            </a:r>
            <a:r>
              <a:rPr lang="sv-SE" sz="4400" dirty="0">
                <a:solidFill>
                  <a:srgbClr val="000000"/>
                </a:solidFill>
              </a:rPr>
              <a:t> färger i skalan mellan ljust beige och mörkbrunt/svart</a:t>
            </a:r>
          </a:p>
        </p:txBody>
      </p:sp>
    </p:spTree>
    <p:extLst>
      <p:ext uri="{BB962C8B-B14F-4D97-AF65-F5344CB8AC3E}">
        <p14:creationId xmlns:p14="http://schemas.microsoft.com/office/powerpoint/2010/main" val="408000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CD72488C-7EC0-48F3-B31A-43923DC97D98}"/>
              </a:ext>
            </a:extLst>
          </p:cNvPr>
          <p:cNvSpPr>
            <a:spLocks noGrp="1"/>
          </p:cNvSpPr>
          <p:nvPr>
            <p:ph type="title"/>
          </p:nvPr>
        </p:nvSpPr>
        <p:spPr>
          <a:xfrm>
            <a:off x="640079" y="2023236"/>
            <a:ext cx="3659777" cy="2820908"/>
          </a:xfrm>
        </p:spPr>
        <p:txBody>
          <a:bodyPr>
            <a:normAutofit/>
          </a:bodyPr>
          <a:lstStyle/>
          <a:p>
            <a:r>
              <a:rPr lang="sv-SE" sz="3100">
                <a:solidFill>
                  <a:srgbClr val="FFFFFF"/>
                </a:solidFill>
              </a:rPr>
              <a:t>Färgerna åstadkoms genom ett raffinerat bränningsförfarande av olika sorts leror</a:t>
            </a:r>
          </a:p>
        </p:txBody>
      </p:sp>
      <p:graphicFrame>
        <p:nvGraphicFramePr>
          <p:cNvPr id="5" name="Platshållare för innehåll 2">
            <a:extLst>
              <a:ext uri="{FF2B5EF4-FFF2-40B4-BE49-F238E27FC236}">
                <a16:creationId xmlns:a16="http://schemas.microsoft.com/office/drawing/2014/main" id="{49B7C6AE-4722-4192-8DA5-CA9AC32DDF1C}"/>
              </a:ext>
            </a:extLst>
          </p:cNvPr>
          <p:cNvGraphicFramePr>
            <a:graphicFrameLocks noGrp="1"/>
          </p:cNvGraphicFramePr>
          <p:nvPr>
            <p:ph idx="1"/>
            <p:extLst>
              <p:ext uri="{D42A27DB-BD31-4B8C-83A1-F6EECF244321}">
                <p14:modId xmlns:p14="http://schemas.microsoft.com/office/powerpoint/2010/main" val="225275546"/>
              </p:ext>
            </p:extLst>
          </p:nvPr>
        </p:nvGraphicFramePr>
        <p:xfrm>
          <a:off x="5446920" y="382772"/>
          <a:ext cx="6105001" cy="6081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0892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11">
            <a:extLst>
              <a:ext uri="{FF2B5EF4-FFF2-40B4-BE49-F238E27FC236}">
                <a16:creationId xmlns:a16="http://schemas.microsoft.com/office/drawing/2014/main" id="{FA8A0C04-A2F5-4C26-B623-D07D93C7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 name="Group 13">
            <a:extLst>
              <a:ext uri="{FF2B5EF4-FFF2-40B4-BE49-F238E27FC236}">
                <a16:creationId xmlns:a16="http://schemas.microsoft.com/office/drawing/2014/main" id="{0004871D-C853-42A7-838D-ADD70FB5F5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763F49EC-734F-4F77-BE33-E23729ECE4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a:extLst>
                <a:ext uri="{FF2B5EF4-FFF2-40B4-BE49-F238E27FC236}">
                  <a16:creationId xmlns:a16="http://schemas.microsoft.com/office/drawing/2014/main" id="{B7509EE5-506C-426D-8BE0-D46955CE13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BACA2B14-E5B1-42E5-95FD-A72EB0ADD5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8">
              <a:extLst>
                <a:ext uri="{FF2B5EF4-FFF2-40B4-BE49-F238E27FC236}">
                  <a16:creationId xmlns:a16="http://schemas.microsoft.com/office/drawing/2014/main" id="{8392B050-980E-4A7B-979F-B2691BE41F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9">
              <a:extLst>
                <a:ext uri="{FF2B5EF4-FFF2-40B4-BE49-F238E27FC236}">
                  <a16:creationId xmlns:a16="http://schemas.microsoft.com/office/drawing/2014/main" id="{BDA02004-FCE1-40B8-9B9A-FC03A81ED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a:extLst>
                <a:ext uri="{FF2B5EF4-FFF2-40B4-BE49-F238E27FC236}">
                  <a16:creationId xmlns:a16="http://schemas.microsoft.com/office/drawing/2014/main" id="{32C0911F-9149-4AD8-BD29-48A1785066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1">
              <a:extLst>
                <a:ext uri="{FF2B5EF4-FFF2-40B4-BE49-F238E27FC236}">
                  <a16:creationId xmlns:a16="http://schemas.microsoft.com/office/drawing/2014/main" id="{86D0DFAB-62EB-4250-BBDF-AF0B907FE6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2">
              <a:extLst>
                <a:ext uri="{FF2B5EF4-FFF2-40B4-BE49-F238E27FC236}">
                  <a16:creationId xmlns:a16="http://schemas.microsoft.com/office/drawing/2014/main" id="{84F5B467-69B8-46D3-A8B2-42FEA33012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3">
              <a:extLst>
                <a:ext uri="{FF2B5EF4-FFF2-40B4-BE49-F238E27FC236}">
                  <a16:creationId xmlns:a16="http://schemas.microsoft.com/office/drawing/2014/main" id="{7854D2C4-BD60-4CE4-9059-F49A5D25BE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4">
              <a:extLst>
                <a:ext uri="{FF2B5EF4-FFF2-40B4-BE49-F238E27FC236}">
                  <a16:creationId xmlns:a16="http://schemas.microsoft.com/office/drawing/2014/main" id="{829F5161-224C-45F2-B5AE-23AD39C96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5">
              <a:extLst>
                <a:ext uri="{FF2B5EF4-FFF2-40B4-BE49-F238E27FC236}">
                  <a16:creationId xmlns:a16="http://schemas.microsoft.com/office/drawing/2014/main" id="{53AB400A-ED63-4779-AD5D-611D5ABCC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a:extLst>
                <a:ext uri="{FF2B5EF4-FFF2-40B4-BE49-F238E27FC236}">
                  <a16:creationId xmlns:a16="http://schemas.microsoft.com/office/drawing/2014/main" id="{5A5A26CC-B48B-4975-813F-6F4803D81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7">
              <a:extLst>
                <a:ext uri="{FF2B5EF4-FFF2-40B4-BE49-F238E27FC236}">
                  <a16:creationId xmlns:a16="http://schemas.microsoft.com/office/drawing/2014/main" id="{2EB3783B-0AA4-41EC-AB76-0CAC6812B1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8">
              <a:extLst>
                <a:ext uri="{FF2B5EF4-FFF2-40B4-BE49-F238E27FC236}">
                  <a16:creationId xmlns:a16="http://schemas.microsoft.com/office/drawing/2014/main" id="{8C18FF7E-7BD0-4B70-8936-C81545B1BC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9">
              <a:extLst>
                <a:ext uri="{FF2B5EF4-FFF2-40B4-BE49-F238E27FC236}">
                  <a16:creationId xmlns:a16="http://schemas.microsoft.com/office/drawing/2014/main" id="{8C9439D0-BE7B-4E5C-ABB1-C67FC9A175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0">
              <a:extLst>
                <a:ext uri="{FF2B5EF4-FFF2-40B4-BE49-F238E27FC236}">
                  <a16:creationId xmlns:a16="http://schemas.microsoft.com/office/drawing/2014/main" id="{F6566C52-33E4-41ED-89EF-31AFFEA17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1">
              <a:extLst>
                <a:ext uri="{FF2B5EF4-FFF2-40B4-BE49-F238E27FC236}">
                  <a16:creationId xmlns:a16="http://schemas.microsoft.com/office/drawing/2014/main" id="{BB6E635C-40A0-4F40-9594-B944045F23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2">
              <a:extLst>
                <a:ext uri="{FF2B5EF4-FFF2-40B4-BE49-F238E27FC236}">
                  <a16:creationId xmlns:a16="http://schemas.microsoft.com/office/drawing/2014/main" id="{02E16587-8602-402F-ABDE-E778BC56F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534CA5AA-4546-48BB-B3BA-A69B0C4A9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4">
              <a:extLst>
                <a:ext uri="{FF2B5EF4-FFF2-40B4-BE49-F238E27FC236}">
                  <a16:creationId xmlns:a16="http://schemas.microsoft.com/office/drawing/2014/main" id="{F22F900B-7AB3-4AB4-B33B-48F0A297F7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5">
              <a:extLst>
                <a:ext uri="{FF2B5EF4-FFF2-40B4-BE49-F238E27FC236}">
                  <a16:creationId xmlns:a16="http://schemas.microsoft.com/office/drawing/2014/main" id="{33C3E02D-4A10-4C24-A433-3DD8DF723C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7" name="Rectangle 36">
            <a:extLst>
              <a:ext uri="{FF2B5EF4-FFF2-40B4-BE49-F238E27FC236}">
                <a16:creationId xmlns:a16="http://schemas.microsoft.com/office/drawing/2014/main" id="{877583E5-403B-4B57-B361-5783E898F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Isosceles Triangle 22">
            <a:extLst>
              <a:ext uri="{FF2B5EF4-FFF2-40B4-BE49-F238E27FC236}">
                <a16:creationId xmlns:a16="http://schemas.microsoft.com/office/drawing/2014/main" id="{B20E9DA4-CF15-43AE-BB3F-C80AA259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0">
            <a:extLst>
              <a:ext uri="{FF2B5EF4-FFF2-40B4-BE49-F238E27FC236}">
                <a16:creationId xmlns:a16="http://schemas.microsoft.com/office/drawing/2014/main" id="{97DCAA05-378C-46A3-A657-6796FCC9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A8C28510-082D-43A1-82F6-572D741E4AA0}"/>
              </a:ext>
            </a:extLst>
          </p:cNvPr>
          <p:cNvSpPr>
            <a:spLocks noGrp="1"/>
          </p:cNvSpPr>
          <p:nvPr>
            <p:ph type="title"/>
          </p:nvPr>
        </p:nvSpPr>
        <p:spPr>
          <a:xfrm>
            <a:off x="875797" y="793176"/>
            <a:ext cx="5767566" cy="1072378"/>
          </a:xfrm>
        </p:spPr>
        <p:txBody>
          <a:bodyPr anchor="ctr">
            <a:normAutofit/>
          </a:bodyPr>
          <a:lstStyle/>
          <a:p>
            <a:pPr algn="ctr"/>
            <a:r>
              <a:rPr lang="sv-SE" sz="3200" dirty="0">
                <a:solidFill>
                  <a:srgbClr val="FFFFFF"/>
                </a:solidFill>
              </a:rPr>
              <a:t>Geometriska stilen </a:t>
            </a:r>
            <a:r>
              <a:rPr lang="sv-SE" sz="2400" dirty="0">
                <a:solidFill>
                  <a:srgbClr val="FFFFFF"/>
                </a:solidFill>
              </a:rPr>
              <a:t>(ca 900–700 f.Kr.)</a:t>
            </a:r>
          </a:p>
        </p:txBody>
      </p:sp>
      <p:sp>
        <p:nvSpPr>
          <p:cNvPr id="3" name="Platshållare för innehåll 2">
            <a:extLst>
              <a:ext uri="{FF2B5EF4-FFF2-40B4-BE49-F238E27FC236}">
                <a16:creationId xmlns:a16="http://schemas.microsoft.com/office/drawing/2014/main" id="{B5B86C63-3DD8-4B62-8CC0-64F99E7ADB06}"/>
              </a:ext>
            </a:extLst>
          </p:cNvPr>
          <p:cNvSpPr>
            <a:spLocks noGrp="1"/>
          </p:cNvSpPr>
          <p:nvPr>
            <p:ph idx="1"/>
          </p:nvPr>
        </p:nvSpPr>
        <p:spPr>
          <a:xfrm>
            <a:off x="868608" y="2172298"/>
            <a:ext cx="5768442" cy="2683606"/>
          </a:xfrm>
        </p:spPr>
        <p:txBody>
          <a:bodyPr anchor="ctr">
            <a:normAutofit/>
          </a:bodyPr>
          <a:lstStyle/>
          <a:p>
            <a:pPr marL="0" indent="0">
              <a:buNone/>
            </a:pPr>
            <a:r>
              <a:rPr lang="sv-SE" sz="3200" dirty="0">
                <a:solidFill>
                  <a:srgbClr val="FFFFFE"/>
                </a:solidFill>
              </a:rPr>
              <a:t>Dekorstilen använder sig av raka linjer och regelbundna cirkelornament. Dekorstilen utvecklades i Attika och spreds över den grekiska världen. </a:t>
            </a:r>
          </a:p>
        </p:txBody>
      </p:sp>
      <p:pic>
        <p:nvPicPr>
          <p:cNvPr id="7" name="Bildobjekt 6">
            <a:extLst>
              <a:ext uri="{FF2B5EF4-FFF2-40B4-BE49-F238E27FC236}">
                <a16:creationId xmlns:a16="http://schemas.microsoft.com/office/drawing/2014/main" id="{157813C5-30AF-4507-B01D-F7DA33A02CE2}"/>
              </a:ext>
            </a:extLst>
          </p:cNvPr>
          <p:cNvPicPr>
            <a:picLocks noChangeAspect="1"/>
          </p:cNvPicPr>
          <p:nvPr/>
        </p:nvPicPr>
        <p:blipFill rotWithShape="1">
          <a:blip r:embed="rId2">
            <a:extLst>
              <a:ext uri="{28A0092B-C50C-407E-A947-70E740481C1C}">
                <a14:useLocalDpi xmlns:a14="http://schemas.microsoft.com/office/drawing/2010/main" val="0"/>
              </a:ext>
            </a:extLst>
          </a:blip>
          <a:srcRect t="5385" b="799"/>
          <a:stretch/>
        </p:blipFill>
        <p:spPr>
          <a:xfrm>
            <a:off x="7549862" y="227"/>
            <a:ext cx="4641833" cy="6858000"/>
          </a:xfrm>
          <a:prstGeom prst="rect">
            <a:avLst/>
          </a:prstGeom>
        </p:spPr>
      </p:pic>
    </p:spTree>
    <p:extLst>
      <p:ext uri="{BB962C8B-B14F-4D97-AF65-F5344CB8AC3E}">
        <p14:creationId xmlns:p14="http://schemas.microsoft.com/office/powerpoint/2010/main" val="137160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FA8A0C04-A2F5-4C26-B623-D07D93C7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 name="Group 45">
            <a:extLst>
              <a:ext uri="{FF2B5EF4-FFF2-40B4-BE49-F238E27FC236}">
                <a16:creationId xmlns:a16="http://schemas.microsoft.com/office/drawing/2014/main" id="{0004871D-C853-42A7-838D-ADD70FB5F5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7" name="Freeform 5">
              <a:extLst>
                <a:ext uri="{FF2B5EF4-FFF2-40B4-BE49-F238E27FC236}">
                  <a16:creationId xmlns:a16="http://schemas.microsoft.com/office/drawing/2014/main" id="{763F49EC-734F-4F77-BE33-E23729ECE4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6">
              <a:extLst>
                <a:ext uri="{FF2B5EF4-FFF2-40B4-BE49-F238E27FC236}">
                  <a16:creationId xmlns:a16="http://schemas.microsoft.com/office/drawing/2014/main" id="{B7509EE5-506C-426D-8BE0-D46955CE13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7">
              <a:extLst>
                <a:ext uri="{FF2B5EF4-FFF2-40B4-BE49-F238E27FC236}">
                  <a16:creationId xmlns:a16="http://schemas.microsoft.com/office/drawing/2014/main" id="{BACA2B14-E5B1-42E5-95FD-A72EB0ADD5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8">
              <a:extLst>
                <a:ext uri="{FF2B5EF4-FFF2-40B4-BE49-F238E27FC236}">
                  <a16:creationId xmlns:a16="http://schemas.microsoft.com/office/drawing/2014/main" id="{8392B050-980E-4A7B-979F-B2691BE41F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9">
              <a:extLst>
                <a:ext uri="{FF2B5EF4-FFF2-40B4-BE49-F238E27FC236}">
                  <a16:creationId xmlns:a16="http://schemas.microsoft.com/office/drawing/2014/main" id="{BDA02004-FCE1-40B8-9B9A-FC03A81ED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10">
              <a:extLst>
                <a:ext uri="{FF2B5EF4-FFF2-40B4-BE49-F238E27FC236}">
                  <a16:creationId xmlns:a16="http://schemas.microsoft.com/office/drawing/2014/main" id="{32C0911F-9149-4AD8-BD29-48A1785066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11">
              <a:extLst>
                <a:ext uri="{FF2B5EF4-FFF2-40B4-BE49-F238E27FC236}">
                  <a16:creationId xmlns:a16="http://schemas.microsoft.com/office/drawing/2014/main" id="{86D0DFAB-62EB-4250-BBDF-AF0B907FE6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12">
              <a:extLst>
                <a:ext uri="{FF2B5EF4-FFF2-40B4-BE49-F238E27FC236}">
                  <a16:creationId xmlns:a16="http://schemas.microsoft.com/office/drawing/2014/main" id="{84F5B467-69B8-46D3-A8B2-42FEA33012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13">
              <a:extLst>
                <a:ext uri="{FF2B5EF4-FFF2-40B4-BE49-F238E27FC236}">
                  <a16:creationId xmlns:a16="http://schemas.microsoft.com/office/drawing/2014/main" id="{7854D2C4-BD60-4CE4-9059-F49A5D25BE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14">
              <a:extLst>
                <a:ext uri="{FF2B5EF4-FFF2-40B4-BE49-F238E27FC236}">
                  <a16:creationId xmlns:a16="http://schemas.microsoft.com/office/drawing/2014/main" id="{829F5161-224C-45F2-B5AE-23AD39C96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15">
              <a:extLst>
                <a:ext uri="{FF2B5EF4-FFF2-40B4-BE49-F238E27FC236}">
                  <a16:creationId xmlns:a16="http://schemas.microsoft.com/office/drawing/2014/main" id="{53AB400A-ED63-4779-AD5D-611D5ABCC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16">
              <a:extLst>
                <a:ext uri="{FF2B5EF4-FFF2-40B4-BE49-F238E27FC236}">
                  <a16:creationId xmlns:a16="http://schemas.microsoft.com/office/drawing/2014/main" id="{5A5A26CC-B48B-4975-813F-6F4803D81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17">
              <a:extLst>
                <a:ext uri="{FF2B5EF4-FFF2-40B4-BE49-F238E27FC236}">
                  <a16:creationId xmlns:a16="http://schemas.microsoft.com/office/drawing/2014/main" id="{2EB3783B-0AA4-41EC-AB76-0CAC6812B1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8">
              <a:extLst>
                <a:ext uri="{FF2B5EF4-FFF2-40B4-BE49-F238E27FC236}">
                  <a16:creationId xmlns:a16="http://schemas.microsoft.com/office/drawing/2014/main" id="{8C18FF7E-7BD0-4B70-8936-C81545B1BC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19">
              <a:extLst>
                <a:ext uri="{FF2B5EF4-FFF2-40B4-BE49-F238E27FC236}">
                  <a16:creationId xmlns:a16="http://schemas.microsoft.com/office/drawing/2014/main" id="{8C9439D0-BE7B-4E5C-ABB1-C67FC9A175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20">
              <a:extLst>
                <a:ext uri="{FF2B5EF4-FFF2-40B4-BE49-F238E27FC236}">
                  <a16:creationId xmlns:a16="http://schemas.microsoft.com/office/drawing/2014/main" id="{F6566C52-33E4-41ED-89EF-31AFFEA17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21">
              <a:extLst>
                <a:ext uri="{FF2B5EF4-FFF2-40B4-BE49-F238E27FC236}">
                  <a16:creationId xmlns:a16="http://schemas.microsoft.com/office/drawing/2014/main" id="{BB6E635C-40A0-4F40-9594-B944045F23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22">
              <a:extLst>
                <a:ext uri="{FF2B5EF4-FFF2-40B4-BE49-F238E27FC236}">
                  <a16:creationId xmlns:a16="http://schemas.microsoft.com/office/drawing/2014/main" id="{02E16587-8602-402F-ABDE-E778BC56F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23">
              <a:extLst>
                <a:ext uri="{FF2B5EF4-FFF2-40B4-BE49-F238E27FC236}">
                  <a16:creationId xmlns:a16="http://schemas.microsoft.com/office/drawing/2014/main" id="{534CA5AA-4546-48BB-B3BA-A69B0C4A9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24">
              <a:extLst>
                <a:ext uri="{FF2B5EF4-FFF2-40B4-BE49-F238E27FC236}">
                  <a16:creationId xmlns:a16="http://schemas.microsoft.com/office/drawing/2014/main" id="{F22F900B-7AB3-4AB4-B33B-48F0A297F7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25">
              <a:extLst>
                <a:ext uri="{FF2B5EF4-FFF2-40B4-BE49-F238E27FC236}">
                  <a16:creationId xmlns:a16="http://schemas.microsoft.com/office/drawing/2014/main" id="{33C3E02D-4A10-4C24-A433-3DD8DF723C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9" name="Rectangle 68">
            <a:extLst>
              <a:ext uri="{FF2B5EF4-FFF2-40B4-BE49-F238E27FC236}">
                <a16:creationId xmlns:a16="http://schemas.microsoft.com/office/drawing/2014/main" id="{877583E5-403B-4B57-B361-5783E898F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Isosceles Triangle 22">
            <a:extLst>
              <a:ext uri="{FF2B5EF4-FFF2-40B4-BE49-F238E27FC236}">
                <a16:creationId xmlns:a16="http://schemas.microsoft.com/office/drawing/2014/main" id="{B20E9DA4-CF15-43AE-BB3F-C80AA259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97DCAA05-378C-46A3-A657-6796FCC9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38C2482B-95A0-4DE5-B9FC-8C7FE0D175E5}"/>
              </a:ext>
            </a:extLst>
          </p:cNvPr>
          <p:cNvSpPr>
            <a:spLocks noGrp="1"/>
          </p:cNvSpPr>
          <p:nvPr>
            <p:ph type="title"/>
          </p:nvPr>
        </p:nvSpPr>
        <p:spPr>
          <a:xfrm>
            <a:off x="873540" y="770111"/>
            <a:ext cx="5767566" cy="1072378"/>
          </a:xfrm>
        </p:spPr>
        <p:txBody>
          <a:bodyPr anchor="ctr">
            <a:normAutofit/>
          </a:bodyPr>
          <a:lstStyle/>
          <a:p>
            <a:pPr algn="ctr"/>
            <a:r>
              <a:rPr lang="sv-SE" sz="3200" dirty="0" err="1">
                <a:solidFill>
                  <a:srgbClr val="FFFFFF"/>
                </a:solidFill>
              </a:rPr>
              <a:t>Svartfiguriga</a:t>
            </a:r>
            <a:r>
              <a:rPr lang="sv-SE" sz="3200" dirty="0">
                <a:solidFill>
                  <a:srgbClr val="FFFFFF"/>
                </a:solidFill>
              </a:rPr>
              <a:t> stilen (ca 700 </a:t>
            </a:r>
            <a:r>
              <a:rPr lang="sv-SE" sz="3200" dirty="0" err="1">
                <a:solidFill>
                  <a:srgbClr val="FFFFFF"/>
                </a:solidFill>
              </a:rPr>
              <a:t>f.kr.</a:t>
            </a:r>
            <a:r>
              <a:rPr lang="sv-SE" sz="3200" dirty="0">
                <a:solidFill>
                  <a:srgbClr val="FFFFFF"/>
                </a:solidFill>
              </a:rPr>
              <a:t>)</a:t>
            </a:r>
          </a:p>
        </p:txBody>
      </p:sp>
      <p:sp>
        <p:nvSpPr>
          <p:cNvPr id="3" name="Platshållare för innehåll 2">
            <a:extLst>
              <a:ext uri="{FF2B5EF4-FFF2-40B4-BE49-F238E27FC236}">
                <a16:creationId xmlns:a16="http://schemas.microsoft.com/office/drawing/2014/main" id="{924CC2CC-9ED0-4833-A56B-65EA76E8B1D5}"/>
              </a:ext>
            </a:extLst>
          </p:cNvPr>
          <p:cNvSpPr>
            <a:spLocks noGrp="1"/>
          </p:cNvSpPr>
          <p:nvPr>
            <p:ph idx="1"/>
          </p:nvPr>
        </p:nvSpPr>
        <p:spPr>
          <a:xfrm>
            <a:off x="1152230" y="2251243"/>
            <a:ext cx="5768442" cy="2683606"/>
          </a:xfrm>
        </p:spPr>
        <p:txBody>
          <a:bodyPr anchor="ctr">
            <a:noAutofit/>
          </a:bodyPr>
          <a:lstStyle/>
          <a:p>
            <a:pPr marL="0" indent="0">
              <a:buNone/>
            </a:pPr>
            <a:r>
              <a:rPr lang="sv-SE" sz="3200" dirty="0">
                <a:solidFill>
                  <a:srgbClr val="FFFFFE"/>
                </a:solidFill>
              </a:rPr>
              <a:t>Svart dekor på röd grund, framställd från ca 700 f.Kr. i Korinth men med en absolut höjdpunkt runt mitten av 500-talet i </a:t>
            </a:r>
            <a:r>
              <a:rPr lang="sv-SE" sz="3200" dirty="0" err="1">
                <a:solidFill>
                  <a:srgbClr val="FFFFFE"/>
                </a:solidFill>
              </a:rPr>
              <a:t>Athen</a:t>
            </a:r>
            <a:r>
              <a:rPr lang="sv-SE" sz="3200" dirty="0">
                <a:solidFill>
                  <a:srgbClr val="FFFFFE"/>
                </a:solidFill>
              </a:rPr>
              <a:t> och ännu förekommande under 300-talet f.Kr. </a:t>
            </a:r>
            <a:r>
              <a:rPr lang="sv-SE" sz="3200" dirty="0">
                <a:solidFill>
                  <a:schemeClr val="bg1"/>
                </a:solidFill>
              </a:rPr>
              <a:t>F</a:t>
            </a:r>
            <a:r>
              <a:rPr lang="sv-SE" dirty="0">
                <a:solidFill>
                  <a:schemeClr val="bg1"/>
                </a:solidFill>
              </a:rPr>
              <a:t>ärgtillskott som rött och vitt uppstod för detaljrikedom.</a:t>
            </a:r>
            <a:endParaRPr lang="sv-SE" sz="3200" dirty="0">
              <a:solidFill>
                <a:schemeClr val="bg1"/>
              </a:solidFill>
            </a:endParaRPr>
          </a:p>
        </p:txBody>
      </p:sp>
      <p:pic>
        <p:nvPicPr>
          <p:cNvPr id="7" name="Bildobjekt 6">
            <a:extLst>
              <a:ext uri="{FF2B5EF4-FFF2-40B4-BE49-F238E27FC236}">
                <a16:creationId xmlns:a16="http://schemas.microsoft.com/office/drawing/2014/main" id="{D6F4F218-9564-4DA6-A324-BD6F6DECBF36}"/>
              </a:ext>
            </a:extLst>
          </p:cNvPr>
          <p:cNvPicPr>
            <a:picLocks noChangeAspect="1"/>
          </p:cNvPicPr>
          <p:nvPr/>
        </p:nvPicPr>
        <p:blipFill rotWithShape="1">
          <a:blip r:embed="rId2">
            <a:extLst>
              <a:ext uri="{28A0092B-C50C-407E-A947-70E740481C1C}">
                <a14:useLocalDpi xmlns:a14="http://schemas.microsoft.com/office/drawing/2010/main" val="0"/>
              </a:ext>
            </a:extLst>
          </a:blip>
          <a:srcRect r="2" b="3046"/>
          <a:stretch/>
        </p:blipFill>
        <p:spPr>
          <a:xfrm>
            <a:off x="7549862" y="227"/>
            <a:ext cx="4641833" cy="6858000"/>
          </a:xfrm>
          <a:prstGeom prst="rect">
            <a:avLst/>
          </a:prstGeom>
        </p:spPr>
      </p:pic>
    </p:spTree>
    <p:extLst>
      <p:ext uri="{BB962C8B-B14F-4D97-AF65-F5344CB8AC3E}">
        <p14:creationId xmlns:p14="http://schemas.microsoft.com/office/powerpoint/2010/main" val="217415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8A0C04-A2F5-4C26-B623-D07D93C7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004871D-C853-42A7-838D-ADD70FB5F5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763F49EC-734F-4F77-BE33-E23729ECE4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6">
              <a:extLst>
                <a:ext uri="{FF2B5EF4-FFF2-40B4-BE49-F238E27FC236}">
                  <a16:creationId xmlns:a16="http://schemas.microsoft.com/office/drawing/2014/main" id="{B7509EE5-506C-426D-8BE0-D46955CE13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BACA2B14-E5B1-42E5-95FD-A72EB0ADD5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8392B050-980E-4A7B-979F-B2691BE41F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BDA02004-FCE1-40B8-9B9A-FC03A81ED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0">
              <a:extLst>
                <a:ext uri="{FF2B5EF4-FFF2-40B4-BE49-F238E27FC236}">
                  <a16:creationId xmlns:a16="http://schemas.microsoft.com/office/drawing/2014/main" id="{32C0911F-9149-4AD8-BD29-48A1785066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1">
              <a:extLst>
                <a:ext uri="{FF2B5EF4-FFF2-40B4-BE49-F238E27FC236}">
                  <a16:creationId xmlns:a16="http://schemas.microsoft.com/office/drawing/2014/main" id="{86D0DFAB-62EB-4250-BBDF-AF0B907FE6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2">
              <a:extLst>
                <a:ext uri="{FF2B5EF4-FFF2-40B4-BE49-F238E27FC236}">
                  <a16:creationId xmlns:a16="http://schemas.microsoft.com/office/drawing/2014/main" id="{84F5B467-69B8-46D3-A8B2-42FEA33012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3">
              <a:extLst>
                <a:ext uri="{FF2B5EF4-FFF2-40B4-BE49-F238E27FC236}">
                  <a16:creationId xmlns:a16="http://schemas.microsoft.com/office/drawing/2014/main" id="{7854D2C4-BD60-4CE4-9059-F49A5D25BE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4">
              <a:extLst>
                <a:ext uri="{FF2B5EF4-FFF2-40B4-BE49-F238E27FC236}">
                  <a16:creationId xmlns:a16="http://schemas.microsoft.com/office/drawing/2014/main" id="{829F5161-224C-45F2-B5AE-23AD39C964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5">
              <a:extLst>
                <a:ext uri="{FF2B5EF4-FFF2-40B4-BE49-F238E27FC236}">
                  <a16:creationId xmlns:a16="http://schemas.microsoft.com/office/drawing/2014/main" id="{53AB400A-ED63-4779-AD5D-611D5ABCC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6">
              <a:extLst>
                <a:ext uri="{FF2B5EF4-FFF2-40B4-BE49-F238E27FC236}">
                  <a16:creationId xmlns:a16="http://schemas.microsoft.com/office/drawing/2014/main" id="{5A5A26CC-B48B-4975-813F-6F4803D81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7">
              <a:extLst>
                <a:ext uri="{FF2B5EF4-FFF2-40B4-BE49-F238E27FC236}">
                  <a16:creationId xmlns:a16="http://schemas.microsoft.com/office/drawing/2014/main" id="{2EB3783B-0AA4-41EC-AB76-0CAC6812B1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8">
              <a:extLst>
                <a:ext uri="{FF2B5EF4-FFF2-40B4-BE49-F238E27FC236}">
                  <a16:creationId xmlns:a16="http://schemas.microsoft.com/office/drawing/2014/main" id="{8C18FF7E-7BD0-4B70-8936-C81545B1BC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9">
              <a:extLst>
                <a:ext uri="{FF2B5EF4-FFF2-40B4-BE49-F238E27FC236}">
                  <a16:creationId xmlns:a16="http://schemas.microsoft.com/office/drawing/2014/main" id="{8C9439D0-BE7B-4E5C-ABB1-C67FC9A175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0">
              <a:extLst>
                <a:ext uri="{FF2B5EF4-FFF2-40B4-BE49-F238E27FC236}">
                  <a16:creationId xmlns:a16="http://schemas.microsoft.com/office/drawing/2014/main" id="{F6566C52-33E4-41ED-89EF-31AFFEA17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BB6E635C-40A0-4F40-9594-B944045F23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2">
              <a:extLst>
                <a:ext uri="{FF2B5EF4-FFF2-40B4-BE49-F238E27FC236}">
                  <a16:creationId xmlns:a16="http://schemas.microsoft.com/office/drawing/2014/main" id="{02E16587-8602-402F-ABDE-E778BC56F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3">
              <a:extLst>
                <a:ext uri="{FF2B5EF4-FFF2-40B4-BE49-F238E27FC236}">
                  <a16:creationId xmlns:a16="http://schemas.microsoft.com/office/drawing/2014/main" id="{534CA5AA-4546-48BB-B3BA-A69B0C4A9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4">
              <a:extLst>
                <a:ext uri="{FF2B5EF4-FFF2-40B4-BE49-F238E27FC236}">
                  <a16:creationId xmlns:a16="http://schemas.microsoft.com/office/drawing/2014/main" id="{F22F900B-7AB3-4AB4-B33B-48F0A297F7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5">
              <a:extLst>
                <a:ext uri="{FF2B5EF4-FFF2-40B4-BE49-F238E27FC236}">
                  <a16:creationId xmlns:a16="http://schemas.microsoft.com/office/drawing/2014/main" id="{33C3E02D-4A10-4C24-A433-3DD8DF723C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 name="Rectangle 34">
            <a:extLst>
              <a:ext uri="{FF2B5EF4-FFF2-40B4-BE49-F238E27FC236}">
                <a16:creationId xmlns:a16="http://schemas.microsoft.com/office/drawing/2014/main" id="{877583E5-403B-4B57-B361-5783E898F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Isosceles Triangle 22">
            <a:extLst>
              <a:ext uri="{FF2B5EF4-FFF2-40B4-BE49-F238E27FC236}">
                <a16:creationId xmlns:a16="http://schemas.microsoft.com/office/drawing/2014/main" id="{B20E9DA4-CF15-43AE-BB3F-C80AA259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97DCAA05-378C-46A3-A657-6796FCC9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60040542-F408-4252-8882-B56AD0784B21}"/>
              </a:ext>
            </a:extLst>
          </p:cNvPr>
          <p:cNvSpPr>
            <a:spLocks noGrp="1"/>
          </p:cNvSpPr>
          <p:nvPr>
            <p:ph type="title"/>
          </p:nvPr>
        </p:nvSpPr>
        <p:spPr>
          <a:xfrm>
            <a:off x="873540" y="811579"/>
            <a:ext cx="5767566" cy="1072378"/>
          </a:xfrm>
        </p:spPr>
        <p:txBody>
          <a:bodyPr anchor="ctr">
            <a:normAutofit/>
          </a:bodyPr>
          <a:lstStyle/>
          <a:p>
            <a:pPr algn="ctr"/>
            <a:r>
              <a:rPr lang="sv-SE" sz="3200" dirty="0" err="1">
                <a:solidFill>
                  <a:srgbClr val="FFFFFF"/>
                </a:solidFill>
              </a:rPr>
              <a:t>Rödfiguriga</a:t>
            </a:r>
            <a:r>
              <a:rPr lang="sv-SE" sz="3200" dirty="0">
                <a:solidFill>
                  <a:srgbClr val="FFFFFF"/>
                </a:solidFill>
              </a:rPr>
              <a:t> stilen (ca 530, 300 </a:t>
            </a:r>
            <a:r>
              <a:rPr lang="sv-SE" sz="3200" dirty="0" err="1">
                <a:solidFill>
                  <a:srgbClr val="FFFFFF"/>
                </a:solidFill>
              </a:rPr>
              <a:t>f.kr.</a:t>
            </a:r>
            <a:endParaRPr lang="sv-SE" sz="3200" dirty="0">
              <a:solidFill>
                <a:srgbClr val="FFFFFF"/>
              </a:solidFill>
            </a:endParaRPr>
          </a:p>
        </p:txBody>
      </p:sp>
      <p:sp>
        <p:nvSpPr>
          <p:cNvPr id="3" name="Platshållare för innehåll 2">
            <a:extLst>
              <a:ext uri="{FF2B5EF4-FFF2-40B4-BE49-F238E27FC236}">
                <a16:creationId xmlns:a16="http://schemas.microsoft.com/office/drawing/2014/main" id="{E1CD57F6-B567-47B0-9ADC-906BE50B5905}"/>
              </a:ext>
            </a:extLst>
          </p:cNvPr>
          <p:cNvSpPr>
            <a:spLocks noGrp="1"/>
          </p:cNvSpPr>
          <p:nvPr>
            <p:ph idx="1"/>
          </p:nvPr>
        </p:nvSpPr>
        <p:spPr>
          <a:xfrm>
            <a:off x="851930" y="1842286"/>
            <a:ext cx="5768442" cy="2683606"/>
          </a:xfrm>
        </p:spPr>
        <p:txBody>
          <a:bodyPr anchor="ctr">
            <a:normAutofit fontScale="92500" lnSpcReduction="10000"/>
          </a:bodyPr>
          <a:lstStyle/>
          <a:p>
            <a:pPr marL="0" indent="0">
              <a:buNone/>
            </a:pPr>
            <a:r>
              <a:rPr lang="sv-SE" sz="4400" dirty="0" err="1">
                <a:solidFill>
                  <a:srgbClr val="FFFFFE"/>
                </a:solidFill>
              </a:rPr>
              <a:t>Rödfigurig</a:t>
            </a:r>
            <a:r>
              <a:rPr lang="sv-SE" sz="4400" dirty="0">
                <a:solidFill>
                  <a:srgbClr val="FFFFFE"/>
                </a:solidFill>
              </a:rPr>
              <a:t> keramik, grekisk keramik med röd dekor på svart grund. Färgtillskotten utgick.</a:t>
            </a:r>
          </a:p>
        </p:txBody>
      </p:sp>
      <p:pic>
        <p:nvPicPr>
          <p:cNvPr id="5" name="Bildobjekt 4">
            <a:extLst>
              <a:ext uri="{FF2B5EF4-FFF2-40B4-BE49-F238E27FC236}">
                <a16:creationId xmlns:a16="http://schemas.microsoft.com/office/drawing/2014/main" id="{9676FEF3-946F-4F0C-83F8-0B7280EF5390}"/>
              </a:ext>
            </a:extLst>
          </p:cNvPr>
          <p:cNvPicPr>
            <a:picLocks noChangeAspect="1"/>
          </p:cNvPicPr>
          <p:nvPr/>
        </p:nvPicPr>
        <p:blipFill rotWithShape="1">
          <a:blip r:embed="rId2">
            <a:extLst>
              <a:ext uri="{28A0092B-C50C-407E-A947-70E740481C1C}">
                <a14:useLocalDpi xmlns:a14="http://schemas.microsoft.com/office/drawing/2010/main" val="0"/>
              </a:ext>
            </a:extLst>
          </a:blip>
          <a:srcRect l="2890" r="4391"/>
          <a:stretch/>
        </p:blipFill>
        <p:spPr>
          <a:xfrm>
            <a:off x="7549862" y="227"/>
            <a:ext cx="4641833" cy="6858000"/>
          </a:xfrm>
          <a:prstGeom prst="rect">
            <a:avLst/>
          </a:prstGeom>
        </p:spPr>
      </p:pic>
    </p:spTree>
    <p:extLst>
      <p:ext uri="{BB962C8B-B14F-4D97-AF65-F5344CB8AC3E}">
        <p14:creationId xmlns:p14="http://schemas.microsoft.com/office/powerpoint/2010/main" val="142056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ubrik 3">
            <a:extLst>
              <a:ext uri="{FF2B5EF4-FFF2-40B4-BE49-F238E27FC236}">
                <a16:creationId xmlns:a16="http://schemas.microsoft.com/office/drawing/2014/main" id="{FB7816B9-BD4E-4297-BDFD-171F83A0B7CC}"/>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err="1">
                <a:solidFill>
                  <a:srgbClr val="FFFFFF"/>
                </a:solidFill>
              </a:rPr>
              <a:t>Rödfigurig</a:t>
            </a:r>
            <a:r>
              <a:rPr lang="en-US" sz="5400" dirty="0">
                <a:solidFill>
                  <a:srgbClr val="FFFFFF"/>
                </a:solidFill>
              </a:rPr>
              <a:t>                     </a:t>
            </a:r>
            <a:r>
              <a:rPr lang="en-US" sz="5400" dirty="0" err="1">
                <a:solidFill>
                  <a:srgbClr val="FFFFFF"/>
                </a:solidFill>
              </a:rPr>
              <a:t>Svartfigurig</a:t>
            </a:r>
            <a:endParaRPr lang="en-US" sz="5400" dirty="0">
              <a:solidFill>
                <a:srgbClr val="FFFFFF"/>
              </a:solidFill>
            </a:endParaRPr>
          </a:p>
        </p:txBody>
      </p:sp>
      <p:pic>
        <p:nvPicPr>
          <p:cNvPr id="9" name="Bildobjekt 8">
            <a:extLst>
              <a:ext uri="{FF2B5EF4-FFF2-40B4-BE49-F238E27FC236}">
                <a16:creationId xmlns:a16="http://schemas.microsoft.com/office/drawing/2014/main" id="{07E28E00-DCF9-488E-BCE9-1A6828A92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180" y="307731"/>
            <a:ext cx="3997637" cy="3997637"/>
          </a:xfrm>
          <a:prstGeom prst="rect">
            <a:avLst/>
          </a:prstGeom>
        </p:spPr>
      </p:pic>
      <p:pic>
        <p:nvPicPr>
          <p:cNvPr id="7" name="Platshållare för innehåll 6">
            <a:extLst>
              <a:ext uri="{FF2B5EF4-FFF2-40B4-BE49-F238E27FC236}">
                <a16:creationId xmlns:a16="http://schemas.microsoft.com/office/drawing/2014/main" id="{68E2CF61-69B9-4CCB-991F-93EE14770A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50207" y="307731"/>
            <a:ext cx="4787589" cy="3997637"/>
          </a:xfrm>
          <a:prstGeom prst="rect">
            <a:avLst/>
          </a:prstGeom>
        </p:spPr>
      </p:pic>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716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F5D10F-E683-48AF-9F3D-8B027C441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F9BC050-CF20-4F0B-BB6F-A4A4774862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B2380829-74FF-4F4E-A02B-2A0216F77D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3730642F-4585-48C7-9493-40BD544E9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3DC1C73-7342-49DB-9A8C-B3CE5E2AD4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38E8072E-5F3C-4B39-9B24-2A039F7C73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062AC30-9CDB-43AC-98FF-310A3444F3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6850AC42-5EE3-4B8D-9F1F-0835CB067C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2129323C-5E69-41BA-BEF5-EADBC7A989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885656C4-397F-4669-92B9-6741E543D8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34862245-C3D4-42D2-A690-E3769D6E17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74B4866E-8B45-4CC8-80AC-EA10DB8D3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BA2DE150-D734-401A-AD12-A2AD93740C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69C387D8-101F-4B43-8F35-50BCB0E78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DDE05331-3390-4508-9F8F-E2FA2C7A7B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61531BDF-B6D6-48B6-BA74-69FE6BDEB0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EFCF0FF-FE7D-4B62-A05F-14BC7AEF74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FB209825-1EE6-4B6C-98B1-F4457AE4D4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8A3926F-FD48-4255-8ADC-64D4DC8041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2707943F-6B86-4554-9E61-5378380A7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D1BCE722-EFEE-4871-9133-2AD70CFA88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77CAED55-FB8F-47D2-AE4A-5F10595088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C1CE725E-91C0-4D58-9F97-2BF557575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34">
            <a:extLst>
              <a:ext uri="{FF2B5EF4-FFF2-40B4-BE49-F238E27FC236}">
                <a16:creationId xmlns:a16="http://schemas.microsoft.com/office/drawing/2014/main" id="{2F1B43D9-C551-4B12-B955-90EA9A4E3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a16="http://schemas.microsoft.com/office/drawing/2014/main" id="{70980CB4-1A49-4BFE-A81F-503F5B5EE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75EF11F-E897-488C-B684-92EE83A779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0AABF2A-2301-4E2B-B2A9-0504CA3CFCE9}"/>
              </a:ext>
            </a:extLst>
          </p:cNvPr>
          <p:cNvSpPr>
            <a:spLocks noGrp="1"/>
          </p:cNvSpPr>
          <p:nvPr>
            <p:ph type="title"/>
          </p:nvPr>
        </p:nvSpPr>
        <p:spPr>
          <a:xfrm>
            <a:off x="838846" y="753889"/>
            <a:ext cx="5767566" cy="1072378"/>
          </a:xfrm>
        </p:spPr>
        <p:txBody>
          <a:bodyPr anchor="ctr">
            <a:normAutofit/>
          </a:bodyPr>
          <a:lstStyle/>
          <a:p>
            <a:r>
              <a:rPr lang="sv-SE" sz="3000" dirty="0" err="1">
                <a:solidFill>
                  <a:srgbClr val="FFFFFF"/>
                </a:solidFill>
              </a:rPr>
              <a:t>Vitgrundig</a:t>
            </a:r>
            <a:r>
              <a:rPr lang="sv-SE" sz="3000" dirty="0">
                <a:solidFill>
                  <a:srgbClr val="FFFFFF"/>
                </a:solidFill>
              </a:rPr>
              <a:t> teknik 400-talet i </a:t>
            </a:r>
            <a:r>
              <a:rPr lang="sv-SE" sz="3000" dirty="0" err="1">
                <a:solidFill>
                  <a:srgbClr val="FFFFFF"/>
                </a:solidFill>
              </a:rPr>
              <a:t>Athen</a:t>
            </a:r>
            <a:endParaRPr lang="sv-SE" sz="3000" dirty="0">
              <a:solidFill>
                <a:srgbClr val="FFFFFF"/>
              </a:solidFill>
            </a:endParaRPr>
          </a:p>
        </p:txBody>
      </p:sp>
      <p:sp>
        <p:nvSpPr>
          <p:cNvPr id="3" name="Platshållare för innehåll 2">
            <a:extLst>
              <a:ext uri="{FF2B5EF4-FFF2-40B4-BE49-F238E27FC236}">
                <a16:creationId xmlns:a16="http://schemas.microsoft.com/office/drawing/2014/main" id="{651D1830-1F52-4980-95A7-B98B7DD3BFCA}"/>
              </a:ext>
            </a:extLst>
          </p:cNvPr>
          <p:cNvSpPr>
            <a:spLocks noGrp="1"/>
          </p:cNvSpPr>
          <p:nvPr>
            <p:ph idx="1"/>
          </p:nvPr>
        </p:nvSpPr>
        <p:spPr>
          <a:xfrm>
            <a:off x="858755" y="2251243"/>
            <a:ext cx="5768442" cy="2683606"/>
          </a:xfrm>
        </p:spPr>
        <p:txBody>
          <a:bodyPr anchor="ctr">
            <a:noAutofit/>
          </a:bodyPr>
          <a:lstStyle/>
          <a:p>
            <a:pPr marL="0" indent="0">
              <a:buNone/>
            </a:pPr>
            <a:r>
              <a:rPr lang="sv-SE" dirty="0">
                <a:solidFill>
                  <a:srgbClr val="FFFFFE"/>
                </a:solidFill>
              </a:rPr>
              <a:t>Den målades med färger på vit botten (efter bränningen). Vaserna, oftast </a:t>
            </a:r>
            <a:r>
              <a:rPr lang="sv-SE" dirty="0" err="1">
                <a:solidFill>
                  <a:srgbClr val="FFFFFE"/>
                </a:solidFill>
              </a:rPr>
              <a:t>lekyter</a:t>
            </a:r>
            <a:r>
              <a:rPr lang="sv-SE" dirty="0">
                <a:solidFill>
                  <a:srgbClr val="FFFFFE"/>
                </a:solidFill>
              </a:rPr>
              <a:t>, användes för begravningsändamål och visar huvudsakligen scener med anknytning till döden. Under längre utsträckning förlorade </a:t>
            </a:r>
            <a:r>
              <a:rPr lang="sv-SE" dirty="0" err="1">
                <a:solidFill>
                  <a:srgbClr val="FFFFFE"/>
                </a:solidFill>
              </a:rPr>
              <a:t>vasmåleriet</a:t>
            </a:r>
            <a:r>
              <a:rPr lang="sv-SE" dirty="0">
                <a:solidFill>
                  <a:srgbClr val="FFFFFE"/>
                </a:solidFill>
              </a:rPr>
              <a:t> alltmer i betydelse och keramik blev en ren bruksvara.</a:t>
            </a:r>
          </a:p>
        </p:txBody>
      </p:sp>
      <p:sp>
        <p:nvSpPr>
          <p:cNvPr id="41" name="Rectangle 40">
            <a:extLst>
              <a:ext uri="{FF2B5EF4-FFF2-40B4-BE49-F238E27FC236}">
                <a16:creationId xmlns:a16="http://schemas.microsoft.com/office/drawing/2014/main" id="{19959CDE-EE43-4BAD-B6E8-209CD5F19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862" y="-6706"/>
            <a:ext cx="4642138"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05B20059-4AA0-4EFE-8DEE-900130C0A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6403" y="320039"/>
            <a:ext cx="2771043" cy="6227065"/>
          </a:xfrm>
          <a:prstGeom prst="rect">
            <a:avLst/>
          </a:prstGeom>
        </p:spPr>
      </p:pic>
    </p:spTree>
    <p:extLst>
      <p:ext uri="{BB962C8B-B14F-4D97-AF65-F5344CB8AC3E}">
        <p14:creationId xmlns:p14="http://schemas.microsoft.com/office/powerpoint/2010/main" val="4865261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A1D88F2B72A584CB14809B7E9ABEAF2" ma:contentTypeVersion="14" ma:contentTypeDescription="Skapa ett nytt dokument." ma:contentTypeScope="" ma:versionID="041604b47b21eba5b4f11b086873b8e0">
  <xsd:schema xmlns:xsd="http://www.w3.org/2001/XMLSchema" xmlns:xs="http://www.w3.org/2001/XMLSchema" xmlns:p="http://schemas.microsoft.com/office/2006/metadata/properties" xmlns:ns3="41572b83-8e34-435d-91e0-6d509e02cb54" xmlns:ns4="703445be-c57a-4746-90a1-9aa5b1c9b930" targetNamespace="http://schemas.microsoft.com/office/2006/metadata/properties" ma:root="true" ma:fieldsID="62bcbfc8a2446af7e666f8c9e119598a" ns3:_="" ns4:_="">
    <xsd:import namespace="41572b83-8e34-435d-91e0-6d509e02cb54"/>
    <xsd:import namespace="703445be-c57a-4746-90a1-9aa5b1c9b9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72b83-8e34-435d-91e0-6d509e02cb5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3445be-c57a-4746-90a1-9aa5b1c9b930"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SharingHintHash" ma:index="16"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A980AA-7599-4D94-B0DB-CA7CD9F5E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72b83-8e34-435d-91e0-6d509e02cb54"/>
    <ds:schemaRef ds:uri="703445be-c57a-4746-90a1-9aa5b1c9b9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7417FF-F04A-4E4D-8146-C290F6F370FC}">
  <ds:schemaRefs>
    <ds:schemaRef ds:uri="http://schemas.microsoft.com/sharepoint/v3/contenttype/forms"/>
  </ds:schemaRefs>
</ds:datastoreItem>
</file>

<file path=customXml/itemProps3.xml><?xml version="1.0" encoding="utf-8"?>
<ds:datastoreItem xmlns:ds="http://schemas.openxmlformats.org/officeDocument/2006/customXml" ds:itemID="{D046F27F-4383-44EB-995E-81B39FE7DDDB}">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703445be-c57a-4746-90a1-9aa5b1c9b930"/>
    <ds:schemaRef ds:uri="41572b83-8e34-435d-91e0-6d509e02cb5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TotalTime>
  <Words>434</Words>
  <Application>Microsoft Office PowerPoint</Application>
  <PresentationFormat>Bredbild</PresentationFormat>
  <Paragraphs>40</Paragraphs>
  <Slides>15</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15</vt:i4>
      </vt:variant>
    </vt:vector>
  </HeadingPairs>
  <TitlesOfParts>
    <vt:vector size="19" baseType="lpstr">
      <vt:lpstr>Arial</vt:lpstr>
      <vt:lpstr>Calibri</vt:lpstr>
      <vt:lpstr>Calibri Light</vt:lpstr>
      <vt:lpstr>Office-tema</vt:lpstr>
      <vt:lpstr>Antika grekland</vt:lpstr>
      <vt:lpstr>PowerPoint-presentation</vt:lpstr>
      <vt:lpstr>PowerPoint-presentation</vt:lpstr>
      <vt:lpstr>Färgerna åstadkoms genom ett raffinerat bränningsförfarande av olika sorts leror</vt:lpstr>
      <vt:lpstr>Geometriska stilen (ca 900–700 f.Kr.)</vt:lpstr>
      <vt:lpstr>Svartfiguriga stilen (ca 700 f.kr.)</vt:lpstr>
      <vt:lpstr>Rödfiguriga stilen (ca 530, 300 f.kr.</vt:lpstr>
      <vt:lpstr>Rödfigurig                     Svartfigurig</vt:lpstr>
      <vt:lpstr>Vitgrundig teknik 400-talet i Athen</vt:lpstr>
      <vt:lpstr>Eran uppgift</vt:lpstr>
      <vt:lpstr>Uppgiften</vt:lpstr>
      <vt:lpstr>Grekisk antik keramik och vasmåleri.</vt:lpstr>
      <vt:lpstr>En enklare förklaring till uppgiften</vt:lpstr>
      <vt:lpstr>Betygssteg</vt:lpstr>
      <vt:lpstr>Slut på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Antika grekland</dc:title>
  <dc:creator>haa0114</dc:creator>
  <cp:lastModifiedBy>Amanda Andersson</cp:lastModifiedBy>
  <cp:revision>5</cp:revision>
  <dcterms:created xsi:type="dcterms:W3CDTF">2018-08-08T11:22:49Z</dcterms:created>
  <dcterms:modified xsi:type="dcterms:W3CDTF">2021-12-03T09:10:02Z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0x0101001A1D88F2B72A584CB14809B7E9ABEAF2</vt:lpwstr>
  </property>
</Properties>
</file>